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67" b="6696"/>
          <a:stretch/>
        </p:blipFill>
        <p:spPr>
          <a:xfrm>
            <a:off x="0" y="123478"/>
            <a:ext cx="914400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" y="2053656"/>
            <a:ext cx="9144000" cy="10801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03848" y="2283840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spc="600" dirty="0" smtClean="0">
                <a:solidFill>
                  <a:schemeClr val="accent1"/>
                </a:solidFill>
              </a:rPr>
              <a:t>医師紹介</a:t>
            </a:r>
            <a:endParaRPr kumimoji="1" lang="ja-JP" altLang="en-US" sz="4000" b="1" spc="600" dirty="0">
              <a:solidFill>
                <a:schemeClr val="accent1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585"/>
          <a:stretch/>
        </p:blipFill>
        <p:spPr>
          <a:xfrm>
            <a:off x="3779912" y="769522"/>
            <a:ext cx="8190148" cy="4538532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46213" y="83347"/>
            <a:ext cx="8574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医師紹介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20"/>
    </mc:Choice>
    <mc:Fallback xmlns="">
      <p:transition spd="slow" advTm="63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xit" presetSubtype="8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755576" y="1153162"/>
            <a:ext cx="2243441" cy="30944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3347864" y="1153161"/>
            <a:ext cx="4824536" cy="3094401"/>
            <a:chOff x="3347864" y="1153161"/>
            <a:chExt cx="4824536" cy="3094401"/>
          </a:xfrm>
        </p:grpSpPr>
        <p:sp>
          <p:nvSpPr>
            <p:cNvPr id="4" name="正方形/長方形 3"/>
            <p:cNvSpPr/>
            <p:nvPr/>
          </p:nvSpPr>
          <p:spPr>
            <a:xfrm>
              <a:off x="3347864" y="1153161"/>
              <a:ext cx="4824536" cy="3094401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0">
                  <a:schemeClr val="bg1"/>
                </a:gs>
                <a:gs pos="100000">
                  <a:schemeClr val="bg1">
                    <a:shade val="100000"/>
                    <a:satMod val="115000"/>
                    <a:alpha val="2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3347864" y="2428181"/>
              <a:ext cx="4824536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3563888" y="2485672"/>
            <a:ext cx="4392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</a:t>
            </a:r>
            <a:r>
              <a:rPr lang="zh-CN" altLang="en-US" sz="2400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内科</a:t>
            </a:r>
            <a:endParaRPr lang="en-US" altLang="zh-CN" sz="2400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</a:t>
            </a:r>
            <a:r>
              <a:rPr lang="ja-JP" altLang="en-US" sz="2400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lang="zh-CN" altLang="en-US" sz="2400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病</a:t>
            </a:r>
            <a:r>
              <a:rPr lang="zh-CN" altLang="en-US" sz="2400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学会</a:t>
            </a:r>
            <a:r>
              <a:rPr lang="zh-CN" altLang="en-US" sz="2400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専門医</a:t>
            </a:r>
            <a:endParaRPr lang="en-US" altLang="zh-CN" sz="2400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spc="600" dirty="0" smtClean="0">
                <a:latin typeface="メイリオ" panose="020B0604030504040204" pitchFamily="50" charset="-128"/>
              </a:rPr>
              <a:t>〇〇〇〇〇</a:t>
            </a:r>
            <a:r>
              <a:rPr lang="zh-CN" altLang="en-US" sz="2400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認定</a:t>
            </a:r>
            <a:r>
              <a:rPr lang="zh-CN" altLang="en-US" sz="2400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産業医</a:t>
            </a:r>
            <a:endParaRPr kumimoji="1" lang="ja-JP" altLang="en-US" sz="2400" spc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3888" y="1300525"/>
            <a:ext cx="439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院長</a:t>
            </a:r>
            <a:endParaRPr lang="en-US" altLang="ja-JP" sz="3200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b="1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山田</a:t>
            </a:r>
            <a:r>
              <a:rPr lang="zh-CN" altLang="en-US" sz="32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200" b="1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太郎</a:t>
            </a:r>
            <a:endParaRPr lang="en-US" altLang="zh-CN" sz="32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6213" y="83347"/>
            <a:ext cx="8574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医師紹介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755576" y="1184399"/>
            <a:ext cx="2295525" cy="3076575"/>
            <a:chOff x="755576" y="1184399"/>
            <a:chExt cx="2295525" cy="3076575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576" y="1184399"/>
              <a:ext cx="2295525" cy="3076575"/>
            </a:xfrm>
            <a:prstGeom prst="rect">
              <a:avLst/>
            </a:prstGeom>
          </p:spPr>
        </p:pic>
        <p:sp>
          <p:nvSpPr>
            <p:cNvPr id="16" name="テキスト ボックス 15"/>
            <p:cNvSpPr txBox="1"/>
            <p:nvPr/>
          </p:nvSpPr>
          <p:spPr>
            <a:xfrm>
              <a:off x="905622" y="3087925"/>
              <a:ext cx="198022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FF0000"/>
                  </a:solidFill>
                </a:rPr>
                <a:t>画像を貼り付けてください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171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98"/>
    </mc:Choice>
    <mc:Fallback xmlns="">
      <p:transition spd="slow" advTm="139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2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/>
      <p:bldP spid="6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2399</TotalTime>
  <Words>22</Words>
  <Application>Microsoft Office PowerPoint</Application>
  <PresentationFormat>画面に合わせる (16:9)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72</cp:revision>
  <dcterms:created xsi:type="dcterms:W3CDTF">2017-08-30T05:37:27Z</dcterms:created>
  <dcterms:modified xsi:type="dcterms:W3CDTF">2018-03-12T02:35:48Z</dcterms:modified>
</cp:coreProperties>
</file>