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F6AC6-4717-48AC-A6AD-2B8C0C010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7C061B-8D77-49D2-88CE-E776D542D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DD0F59-0547-45A7-BAC3-5A82F86B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E49521-00CE-4FD6-80F5-56D89960B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DBA44B-5CEC-4325-8A95-7928E128C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84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07B944-A178-428B-A75E-7ED0EB9AE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061AC0-6E7D-4444-A890-74015E4C7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D9FC3B-2388-4A01-B0DD-A0295F67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AAE1DD-236A-433D-B8CC-E8EBD07FB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AD3E09-57DF-4963-A418-8A0B11B1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41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C929914-92D2-4388-84E3-A1F2BBBBFD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9ED625-721A-48B4-A457-4A6802741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D2AFCD-2486-4627-B5BB-B4436145F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44A6EA-8D81-47A1-9871-C3FBD1254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138B6-7524-46EB-9C03-F76401749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25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60778F-7C1F-4C86-9BFC-2D2417D03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426029-CC7D-4D7B-9DC1-B4A74F88A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AD2568-3CA7-405A-8274-61D244844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4A009C-4E7F-40B0-8F14-9714AB5A7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B35F10-5E5E-483D-B274-A8AF6642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27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FA2A27-7D2A-41B9-97D4-D74BFF4D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BA3391-58FD-4C04-A865-4A13B0078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554176-5C5F-48AA-BBFA-911539F5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500F5C-99EE-427D-893D-3D0380B3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3A7392-381F-4B63-BD57-210A62BE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7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9D64E5-1437-440C-BEC6-775B22CC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E93CCB-824F-4E91-98A2-BF9B5CC7A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4A2FE8-AFD6-4B42-81B7-E70A056A3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607156-0DAC-4E9B-82F6-40DA29B7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EAF0E0-6ACA-4243-A55D-1F32A431C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C9C226-C747-4DC6-BACB-C522BD1A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24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CA329A-05B1-40AF-8DF2-A192FCFA2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513E2D-7FAA-4840-A258-C72283EBC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DAEA55-12ED-455B-8FC2-4BA83015D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ACAA12-30CC-41BC-BA39-09A58496F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F057F9-2E15-4E42-BAFC-CF504EEA7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C17DA4-09CA-4969-90C0-E35867F1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8669761-4445-430F-8D06-4255A8099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50A0CDA-A6BC-4E99-A801-283AFBD7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71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77054A-E082-4BE4-B697-565C928D7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971AF7-4B6F-4675-BEBB-B30B6ABE3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5EC8AB-17E7-4FF7-9C72-39BB3906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DB98A-650B-410C-91F2-C3FB6BCF7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12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078712-D737-4687-BBB7-877E95815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805A8FE-6E21-4E18-9638-9C8BA41D8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D6DCF9-EB0D-4F25-96CD-B0E3098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88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B67E3D-1B15-4572-AB7E-E5A271A18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24AB5C-58D4-4770-9BC1-5F33355F8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0C0E19-4654-4501-B828-EEB9C353E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EF9867-766A-4D34-97C7-07ABD7B64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F7DA39-84B2-4C58-82AD-778F38F22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666D6D-C712-41EB-82B5-7A4233E2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78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61ADBB-6432-4C81-8ED8-C15123C7E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19389C-0331-4C25-8D71-A22BB35D9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5ED596-24E3-405B-856E-3B6975891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E93002-1DEC-4A47-A392-DBDB072B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E8F97-8576-46CB-86D5-A3931086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087EFA-1A6E-4367-9D05-E3C0DFEC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85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8F67C9-71B1-4ADC-8053-AF2E2EB7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8B6296-9482-47EA-A149-FF6FD9907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B6B7D5-FAAD-4B31-879B-A4C20113C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DF37F-F375-4FA8-8F6A-554CC9E7FE7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2E279-CB44-4822-984C-F99C76495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AE4E65-8CC0-4892-A357-70E1628D4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CF9C-9C02-465E-BC57-AD2662B1D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76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0E9DE9-5B80-4622-83BB-0394BB3D84BD}"/>
              </a:ext>
            </a:extLst>
          </p:cNvPr>
          <p:cNvSpPr/>
          <p:nvPr/>
        </p:nvSpPr>
        <p:spPr>
          <a:xfrm>
            <a:off x="6255657" y="2090057"/>
            <a:ext cx="5733143" cy="45429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52129D1-9FA5-478B-8576-F77F5B9F9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41" y="203982"/>
            <a:ext cx="4589318" cy="357620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FCE3935-5D72-4B06-94D6-98378D9F4FBE}"/>
              </a:ext>
            </a:extLst>
          </p:cNvPr>
          <p:cNvSpPr txBox="1"/>
          <p:nvPr/>
        </p:nvSpPr>
        <p:spPr>
          <a:xfrm>
            <a:off x="391884" y="638629"/>
            <a:ext cx="118001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認知症</a:t>
            </a:r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カフェ　開催しています</a:t>
            </a:r>
          </a:p>
        </p:txBody>
      </p:sp>
      <p:pic>
        <p:nvPicPr>
          <p:cNvPr id="1026" name="Picture 2" descr="ã³ã¼ãã¼ã®ã¤ã©ã¹ããã³ã¼ãã¼ã¡ã¼ã«ã¼ã¨ã³ã¼ãã¼ã«ããã">
            <a:extLst>
              <a:ext uri="{FF2B5EF4-FFF2-40B4-BE49-F238E27FC236}">
                <a16:creationId xmlns:a16="http://schemas.microsoft.com/office/drawing/2014/main" id="{52FB5841-6448-4394-BD69-91C079557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630" y="3429357"/>
            <a:ext cx="38100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CD1248-BC8E-4EA8-BC3F-CB8BC1C91878}"/>
              </a:ext>
            </a:extLst>
          </p:cNvPr>
          <p:cNvSpPr txBox="1"/>
          <p:nvPr/>
        </p:nvSpPr>
        <p:spPr>
          <a:xfrm>
            <a:off x="6342742" y="2241352"/>
            <a:ext cx="595085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日時：</a:t>
            </a:r>
            <a:r>
              <a:rPr lang="zh-TW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毎月　第１、第３火曜日</a:t>
            </a: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</a:t>
            </a:r>
            <a:r>
              <a:rPr lang="en-US" altLang="zh-TW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10:00</a:t>
            </a:r>
            <a:r>
              <a:rPr lang="zh-TW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</a:t>
            </a:r>
            <a:r>
              <a:rPr lang="en-US" altLang="zh-TW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11:30</a:t>
            </a:r>
            <a:r>
              <a:rPr lang="zh-TW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頃</a:t>
            </a:r>
            <a:endParaRPr lang="en-US" altLang="zh-TW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zh-TW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プログラム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1"/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</a:t>
            </a:r>
            <a: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　カフェタイムと音楽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1"/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</a:t>
            </a:r>
            <a: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　ミニ講話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1"/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</a:t>
            </a:r>
            <a: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　カフェタイムと音楽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1"/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</a:t>
            </a:r>
            <a: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　</a:t>
            </a:r>
            <a: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Q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＆</a:t>
            </a:r>
            <a: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</a:p>
          <a:p>
            <a:endParaRPr lang="zh-TW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030" name="Picture 6" descr="æ²ç¤ºæ¿ã«è²¼ãããç´ã®ã¤ã©ã¹ãï¼æ¨ªé·ï¼">
            <a:extLst>
              <a:ext uri="{FF2B5EF4-FFF2-40B4-BE49-F238E27FC236}">
                <a16:creationId xmlns:a16="http://schemas.microsoft.com/office/drawing/2014/main" id="{371CA188-60A1-4868-A6EC-1CB11EB69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6502">
            <a:off x="9846129" y="3254148"/>
            <a:ext cx="1905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FD6F1B-0770-4B20-BA8E-E6BBC2CD2DF7}"/>
              </a:ext>
            </a:extLst>
          </p:cNvPr>
          <p:cNvSpPr txBox="1"/>
          <p:nvPr/>
        </p:nvSpPr>
        <p:spPr>
          <a:xfrm>
            <a:off x="10043885" y="3585029"/>
            <a:ext cx="1915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１００円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ABD82BD-4547-4C73-B791-C0403C776752}"/>
              </a:ext>
            </a:extLst>
          </p:cNvPr>
          <p:cNvSpPr txBox="1"/>
          <p:nvPr/>
        </p:nvSpPr>
        <p:spPr>
          <a:xfrm>
            <a:off x="10290629" y="6066971"/>
            <a:ext cx="1901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〇〇薬局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9AC8A4-E54A-461E-A0F5-475F50CF4C59}"/>
              </a:ext>
            </a:extLst>
          </p:cNvPr>
          <p:cNvSpPr txBox="1"/>
          <p:nvPr/>
        </p:nvSpPr>
        <p:spPr>
          <a:xfrm>
            <a:off x="145141" y="2162629"/>
            <a:ext cx="6284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知ろう・語ろう・相談しよう</a:t>
            </a:r>
            <a:endParaRPr kumimoji="1"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</a:t>
            </a:r>
            <a:r>
              <a:rPr kumimoji="1"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ご家族もご参加いただけます</a:t>
            </a:r>
          </a:p>
        </p:txBody>
      </p:sp>
    </p:spTree>
    <p:extLst>
      <p:ext uri="{BB962C8B-B14F-4D97-AF65-F5344CB8AC3E}">
        <p14:creationId xmlns:p14="http://schemas.microsoft.com/office/powerpoint/2010/main" val="4176771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0">
        <p:fade/>
      </p:transition>
    </mc:Choice>
    <mc:Fallback>
      <p:transition spd="med" advTm="20000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美里 小杉</dc:creator>
  <cp:lastModifiedBy>美里 小杉</cp:lastModifiedBy>
  <cp:revision>4</cp:revision>
  <dcterms:created xsi:type="dcterms:W3CDTF">2019-02-07T02:53:39Z</dcterms:created>
  <dcterms:modified xsi:type="dcterms:W3CDTF">2019-02-07T03:03:53Z</dcterms:modified>
</cp:coreProperties>
</file>