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F4CC1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69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46E6F-8AEC-4BA0-B0C2-8E362D29775B}" type="datetimeFigureOut">
              <a:rPr kumimoji="1" lang="ja-JP" altLang="en-US" smtClean="0"/>
              <a:t>2019/2/7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0DC31-3573-4F79-BE1F-5E8FC3CE88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366222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46E6F-8AEC-4BA0-B0C2-8E362D29775B}" type="datetimeFigureOut">
              <a:rPr kumimoji="1" lang="ja-JP" altLang="en-US" smtClean="0"/>
              <a:t>2019/2/7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0DC31-3573-4F79-BE1F-5E8FC3CE88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08353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46E6F-8AEC-4BA0-B0C2-8E362D29775B}" type="datetimeFigureOut">
              <a:rPr kumimoji="1" lang="ja-JP" altLang="en-US" smtClean="0"/>
              <a:t>2019/2/7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0DC31-3573-4F79-BE1F-5E8FC3CE88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4435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46E6F-8AEC-4BA0-B0C2-8E362D29775B}" type="datetimeFigureOut">
              <a:rPr kumimoji="1" lang="ja-JP" altLang="en-US" smtClean="0"/>
              <a:t>2019/2/7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0DC31-3573-4F79-BE1F-5E8FC3CE88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363439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46E6F-8AEC-4BA0-B0C2-8E362D29775B}" type="datetimeFigureOut">
              <a:rPr kumimoji="1" lang="ja-JP" altLang="en-US" smtClean="0"/>
              <a:t>2019/2/7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0DC31-3573-4F79-BE1F-5E8FC3CE88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268842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46E6F-8AEC-4BA0-B0C2-8E362D29775B}" type="datetimeFigureOut">
              <a:rPr kumimoji="1" lang="ja-JP" altLang="en-US" smtClean="0"/>
              <a:t>2019/2/7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0DC31-3573-4F79-BE1F-5E8FC3CE88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046144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46E6F-8AEC-4BA0-B0C2-8E362D29775B}" type="datetimeFigureOut">
              <a:rPr kumimoji="1" lang="ja-JP" altLang="en-US" smtClean="0"/>
              <a:t>2019/2/7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0DC31-3573-4F79-BE1F-5E8FC3CE88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603494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46E6F-8AEC-4BA0-B0C2-8E362D29775B}" type="datetimeFigureOut">
              <a:rPr kumimoji="1" lang="ja-JP" altLang="en-US" smtClean="0"/>
              <a:t>2019/2/7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0DC31-3573-4F79-BE1F-5E8FC3CE88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863552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46E6F-8AEC-4BA0-B0C2-8E362D29775B}" type="datetimeFigureOut">
              <a:rPr kumimoji="1" lang="ja-JP" altLang="en-US" smtClean="0"/>
              <a:t>2019/2/7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0DC31-3573-4F79-BE1F-5E8FC3CE88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996878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46E6F-8AEC-4BA0-B0C2-8E362D29775B}" type="datetimeFigureOut">
              <a:rPr kumimoji="1" lang="ja-JP" altLang="en-US" smtClean="0"/>
              <a:t>2019/2/7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0DC31-3573-4F79-BE1F-5E8FC3CE88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7399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46E6F-8AEC-4BA0-B0C2-8E362D29775B}" type="datetimeFigureOut">
              <a:rPr kumimoji="1" lang="ja-JP" altLang="en-US" smtClean="0"/>
              <a:t>2019/2/7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0DC31-3573-4F79-BE1F-5E8FC3CE88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17158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B46E6F-8AEC-4BA0-B0C2-8E362D29775B}" type="datetimeFigureOut">
              <a:rPr kumimoji="1" lang="ja-JP" altLang="en-US" smtClean="0"/>
              <a:t>2019/2/7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60DC31-3573-4F79-BE1F-5E8FC3CE88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048776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-121023" y="-134470"/>
            <a:ext cx="12425082" cy="5849470"/>
          </a:xfrm>
          <a:prstGeom prst="rect">
            <a:avLst/>
          </a:prstGeom>
          <a:solidFill>
            <a:srgbClr val="F4CC1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800"/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856819" y="2278175"/>
            <a:ext cx="5850126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600" b="1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４</a:t>
            </a:r>
            <a:r>
              <a:rPr kumimoji="1" lang="ja-JP" altLang="en-US" sz="11500" b="1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日間</a:t>
            </a: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807019" y="2250921"/>
            <a:ext cx="5850126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600" b="1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４</a:t>
            </a:r>
            <a:r>
              <a:rPr kumimoji="1" lang="ja-JP" altLang="en-US" sz="11500" b="1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日間</a:t>
            </a: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890107" y="370283"/>
            <a:ext cx="4640293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6600" b="1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処方せんの</a:t>
            </a:r>
            <a:endParaRPr kumimoji="1" lang="en-US" altLang="ja-JP" sz="6600" b="1" dirty="0">
              <a:solidFill>
                <a:schemeClr val="bg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r>
              <a:rPr kumimoji="1" lang="ja-JP" altLang="en-US" sz="6600" b="1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有効期限は</a:t>
            </a:r>
          </a:p>
        </p:txBody>
      </p:sp>
      <p:sp>
        <p:nvSpPr>
          <p:cNvPr id="10" name="角丸四角形 9"/>
          <p:cNvSpPr/>
          <p:nvPr/>
        </p:nvSpPr>
        <p:spPr>
          <a:xfrm>
            <a:off x="6189254" y="342899"/>
            <a:ext cx="5744866" cy="4935905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55" name="グループ化 54"/>
          <p:cNvGrpSpPr/>
          <p:nvPr/>
        </p:nvGrpSpPr>
        <p:grpSpPr>
          <a:xfrm>
            <a:off x="6853313" y="2355771"/>
            <a:ext cx="4518497" cy="2546429"/>
            <a:chOff x="6530094" y="1906311"/>
            <a:chExt cx="4287342" cy="2172998"/>
          </a:xfrm>
        </p:grpSpPr>
        <p:sp>
          <p:nvSpPr>
            <p:cNvPr id="13" name="円/楕円 12"/>
            <p:cNvSpPr/>
            <p:nvPr/>
          </p:nvSpPr>
          <p:spPr>
            <a:xfrm>
              <a:off x="6594915" y="3004848"/>
              <a:ext cx="693856" cy="641783"/>
            </a:xfrm>
            <a:prstGeom prst="ellipse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17" name="直線コネクタ 16"/>
            <p:cNvCxnSpPr/>
            <p:nvPr/>
          </p:nvCxnSpPr>
          <p:spPr>
            <a:xfrm>
              <a:off x="6530094" y="1906311"/>
              <a:ext cx="0" cy="2129238"/>
            </a:xfrm>
            <a:prstGeom prst="line">
              <a:avLst/>
            </a:prstGeom>
            <a:ln w="3810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直線コネクタ 17"/>
            <p:cNvCxnSpPr/>
            <p:nvPr/>
          </p:nvCxnSpPr>
          <p:spPr>
            <a:xfrm>
              <a:off x="7363491" y="2538636"/>
              <a:ext cx="0" cy="1496913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直線コネクタ 18"/>
            <p:cNvCxnSpPr/>
            <p:nvPr/>
          </p:nvCxnSpPr>
          <p:spPr>
            <a:xfrm>
              <a:off x="8273844" y="2538636"/>
              <a:ext cx="0" cy="1540673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直線コネクタ 19"/>
            <p:cNvCxnSpPr/>
            <p:nvPr/>
          </p:nvCxnSpPr>
          <p:spPr>
            <a:xfrm>
              <a:off x="9152952" y="2538636"/>
              <a:ext cx="0" cy="1486703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直線コネクタ 20"/>
            <p:cNvCxnSpPr/>
            <p:nvPr/>
          </p:nvCxnSpPr>
          <p:spPr>
            <a:xfrm>
              <a:off x="9957359" y="1906311"/>
              <a:ext cx="0" cy="2107154"/>
            </a:xfrm>
            <a:prstGeom prst="line">
              <a:avLst/>
            </a:prstGeom>
            <a:ln w="3810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直線コネクタ 29"/>
            <p:cNvCxnSpPr/>
            <p:nvPr/>
          </p:nvCxnSpPr>
          <p:spPr>
            <a:xfrm>
              <a:off x="10817436" y="2538636"/>
              <a:ext cx="0" cy="1496913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円/楕円 30"/>
            <p:cNvSpPr/>
            <p:nvPr/>
          </p:nvSpPr>
          <p:spPr>
            <a:xfrm>
              <a:off x="7466990" y="3004848"/>
              <a:ext cx="693856" cy="641783"/>
            </a:xfrm>
            <a:prstGeom prst="ellipse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4" name="円/楕円 33"/>
            <p:cNvSpPr/>
            <p:nvPr/>
          </p:nvSpPr>
          <p:spPr>
            <a:xfrm>
              <a:off x="8357496" y="3015110"/>
              <a:ext cx="693856" cy="641783"/>
            </a:xfrm>
            <a:prstGeom prst="ellipse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5" name="円/楕円 34"/>
            <p:cNvSpPr/>
            <p:nvPr/>
          </p:nvSpPr>
          <p:spPr>
            <a:xfrm>
              <a:off x="9220085" y="3015110"/>
              <a:ext cx="693856" cy="641783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6" name="円/楕円 35"/>
            <p:cNvSpPr/>
            <p:nvPr/>
          </p:nvSpPr>
          <p:spPr>
            <a:xfrm>
              <a:off x="10042778" y="3004847"/>
              <a:ext cx="693856" cy="641783"/>
            </a:xfrm>
            <a:prstGeom prst="ellipse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7" name="テキスト ボックス 36"/>
            <p:cNvSpPr txBox="1"/>
            <p:nvPr/>
          </p:nvSpPr>
          <p:spPr>
            <a:xfrm>
              <a:off x="6644337" y="3060089"/>
              <a:ext cx="708309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3200" b="1" dirty="0">
                  <a:solidFill>
                    <a:schemeClr val="bg1"/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木</a:t>
              </a:r>
              <a:endParaRPr lang="en-US" altLang="ja-JP" sz="3200" b="1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endParaRPr>
            </a:p>
          </p:txBody>
        </p:sp>
        <p:sp>
          <p:nvSpPr>
            <p:cNvPr id="38" name="テキスト ボックス 37"/>
            <p:cNvSpPr txBox="1"/>
            <p:nvPr/>
          </p:nvSpPr>
          <p:spPr>
            <a:xfrm>
              <a:off x="7505281" y="3060090"/>
              <a:ext cx="708309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3200" b="1" dirty="0">
                  <a:solidFill>
                    <a:schemeClr val="bg1"/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金</a:t>
              </a:r>
              <a:endParaRPr lang="en-US" altLang="ja-JP" sz="3200" b="1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endParaRPr>
            </a:p>
          </p:txBody>
        </p:sp>
        <p:sp>
          <p:nvSpPr>
            <p:cNvPr id="39" name="テキスト ボックス 38"/>
            <p:cNvSpPr txBox="1"/>
            <p:nvPr/>
          </p:nvSpPr>
          <p:spPr>
            <a:xfrm>
              <a:off x="8400836" y="3053772"/>
              <a:ext cx="708309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3200" b="1" dirty="0">
                  <a:solidFill>
                    <a:schemeClr val="bg1"/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土</a:t>
              </a:r>
              <a:endParaRPr lang="en-US" altLang="ja-JP" sz="3200" b="1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endParaRPr>
            </a:p>
          </p:txBody>
        </p:sp>
        <p:sp>
          <p:nvSpPr>
            <p:cNvPr id="40" name="テキスト ボックス 39"/>
            <p:cNvSpPr txBox="1"/>
            <p:nvPr/>
          </p:nvSpPr>
          <p:spPr>
            <a:xfrm>
              <a:off x="9271583" y="3061855"/>
              <a:ext cx="708309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3200" b="1" dirty="0">
                  <a:solidFill>
                    <a:schemeClr val="bg1"/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日</a:t>
              </a:r>
              <a:endParaRPr lang="en-US" altLang="ja-JP" sz="3200" b="1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endParaRPr>
            </a:p>
          </p:txBody>
        </p:sp>
        <p:sp>
          <p:nvSpPr>
            <p:cNvPr id="41" name="テキスト ボックス 40"/>
            <p:cNvSpPr txBox="1"/>
            <p:nvPr/>
          </p:nvSpPr>
          <p:spPr>
            <a:xfrm>
              <a:off x="10082015" y="3036115"/>
              <a:ext cx="708309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3200" b="1" dirty="0">
                  <a:solidFill>
                    <a:schemeClr val="bg1"/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月</a:t>
              </a:r>
              <a:endParaRPr lang="en-US" altLang="ja-JP" sz="3200" b="1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endParaRPr>
            </a:p>
          </p:txBody>
        </p:sp>
        <p:cxnSp>
          <p:nvCxnSpPr>
            <p:cNvPr id="52" name="直線矢印コネクタ 51"/>
            <p:cNvCxnSpPr/>
            <p:nvPr/>
          </p:nvCxnSpPr>
          <p:spPr>
            <a:xfrm>
              <a:off x="6635700" y="2382202"/>
              <a:ext cx="3168972" cy="0"/>
            </a:xfrm>
            <a:prstGeom prst="straightConnector1">
              <a:avLst/>
            </a:prstGeom>
            <a:ln w="38100">
              <a:solidFill>
                <a:srgbClr val="F4CC1F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54" name="図 53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0910" y="640865"/>
            <a:ext cx="885878" cy="882432"/>
          </a:xfrm>
          <a:prstGeom prst="rect">
            <a:avLst/>
          </a:prstGeom>
        </p:spPr>
      </p:pic>
      <p:sp>
        <p:nvSpPr>
          <p:cNvPr id="57" name="テキスト ボックス 56"/>
          <p:cNvSpPr txBox="1"/>
          <p:nvPr/>
        </p:nvSpPr>
        <p:spPr>
          <a:xfrm>
            <a:off x="6398217" y="1894344"/>
            <a:ext cx="21590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b="1" dirty="0">
                <a:solidFill>
                  <a:schemeClr val="bg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発行日</a:t>
            </a:r>
          </a:p>
        </p:txBody>
      </p:sp>
      <p:sp>
        <p:nvSpPr>
          <p:cNvPr id="58" name="テキスト ボックス 57"/>
          <p:cNvSpPr txBox="1"/>
          <p:nvPr/>
        </p:nvSpPr>
        <p:spPr>
          <a:xfrm>
            <a:off x="9946593" y="1902849"/>
            <a:ext cx="10048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b="1" dirty="0">
                <a:solidFill>
                  <a:schemeClr val="bg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4</a:t>
            </a:r>
            <a:r>
              <a:rPr kumimoji="1" lang="ja-JP" altLang="en-US" sz="2400" b="1" dirty="0">
                <a:solidFill>
                  <a:schemeClr val="bg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日間</a:t>
            </a:r>
          </a:p>
        </p:txBody>
      </p:sp>
      <p:sp>
        <p:nvSpPr>
          <p:cNvPr id="59" name="テキスト ボックス 58"/>
          <p:cNvSpPr txBox="1"/>
          <p:nvPr/>
        </p:nvSpPr>
        <p:spPr>
          <a:xfrm>
            <a:off x="1665362" y="4673832"/>
            <a:ext cx="51577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b="1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（発行日を含む）</a:t>
            </a:r>
            <a:endParaRPr kumimoji="1" lang="en-US" altLang="ja-JP" sz="3200" b="1" dirty="0">
              <a:solidFill>
                <a:schemeClr val="bg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60" name="テキスト ボックス 59"/>
          <p:cNvSpPr txBox="1"/>
          <p:nvPr/>
        </p:nvSpPr>
        <p:spPr>
          <a:xfrm>
            <a:off x="7520744" y="593495"/>
            <a:ext cx="420910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dirty="0">
                <a:solidFill>
                  <a:schemeClr val="bg1">
                    <a:lumMod val="50000"/>
                  </a:schemeClr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有効期限には日・祝日が</a:t>
            </a:r>
            <a:endParaRPr lang="en-US" altLang="ja-JP" sz="2800" dirty="0">
              <a:solidFill>
                <a:schemeClr val="bg1">
                  <a:lumMod val="50000"/>
                </a:schemeClr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r>
              <a:rPr lang="ja-JP" altLang="en-US" sz="2800" dirty="0">
                <a:solidFill>
                  <a:schemeClr val="bg1">
                    <a:lumMod val="50000"/>
                  </a:schemeClr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含まれます</a:t>
            </a:r>
            <a:endParaRPr kumimoji="1" lang="en-US" altLang="ja-JP" sz="2800" dirty="0">
              <a:solidFill>
                <a:schemeClr val="bg1">
                  <a:lumMod val="50000"/>
                </a:schemeClr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61" name="テキスト ボックス 60"/>
          <p:cNvSpPr txBox="1"/>
          <p:nvPr/>
        </p:nvSpPr>
        <p:spPr>
          <a:xfrm>
            <a:off x="3623557" y="5916299"/>
            <a:ext cx="675985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000" dirty="0">
                <a:solidFill>
                  <a:schemeClr val="bg1">
                    <a:lumMod val="50000"/>
                  </a:schemeClr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お早めにお越しください</a:t>
            </a:r>
            <a:endParaRPr lang="en-US" altLang="ja-JP" sz="4000" dirty="0">
              <a:solidFill>
                <a:schemeClr val="bg1">
                  <a:lumMod val="50000"/>
                </a:schemeClr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62" name="テキスト ボックス 61"/>
          <p:cNvSpPr txBox="1"/>
          <p:nvPr/>
        </p:nvSpPr>
        <p:spPr>
          <a:xfrm>
            <a:off x="8289543" y="2364734"/>
            <a:ext cx="94328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dirty="0">
                <a:solidFill>
                  <a:srgbClr val="F4CC1F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有効</a:t>
            </a:r>
            <a:endParaRPr lang="en-US" altLang="ja-JP" sz="2800" dirty="0">
              <a:solidFill>
                <a:srgbClr val="F4CC1F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cxnSp>
        <p:nvCxnSpPr>
          <p:cNvPr id="64" name="直線矢印コネクタ 63"/>
          <p:cNvCxnSpPr/>
          <p:nvPr/>
        </p:nvCxnSpPr>
        <p:spPr>
          <a:xfrm>
            <a:off x="10591176" y="2928765"/>
            <a:ext cx="1138671" cy="0"/>
          </a:xfrm>
          <a:prstGeom prst="straightConnector1">
            <a:avLst/>
          </a:prstGeom>
          <a:ln w="38100">
            <a:solidFill>
              <a:schemeClr val="bg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テキスト ボックス 64"/>
          <p:cNvSpPr txBox="1"/>
          <p:nvPr/>
        </p:nvSpPr>
        <p:spPr>
          <a:xfrm>
            <a:off x="10642142" y="2327680"/>
            <a:ext cx="9211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dirty="0">
                <a:solidFill>
                  <a:schemeClr val="bg1">
                    <a:lumMod val="75000"/>
                  </a:schemeClr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無効</a:t>
            </a:r>
            <a:endParaRPr lang="en-US" altLang="ja-JP" sz="2800" dirty="0">
              <a:solidFill>
                <a:schemeClr val="bg1">
                  <a:lumMod val="75000"/>
                </a:schemeClr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66" name="正方形/長方形 65"/>
          <p:cNvSpPr/>
          <p:nvPr/>
        </p:nvSpPr>
        <p:spPr>
          <a:xfrm>
            <a:off x="602747" y="342898"/>
            <a:ext cx="4978246" cy="4935905"/>
          </a:xfrm>
          <a:prstGeom prst="rect">
            <a:avLst/>
          </a:prstGeom>
          <a:noFill/>
          <a:ln w="38100">
            <a:solidFill>
              <a:srgbClr val="FFFFFF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7C48F9EF-EE12-49CA-9D63-37F3BE29E8A6}"/>
              </a:ext>
            </a:extLst>
          </p:cNvPr>
          <p:cNvSpPr txBox="1"/>
          <p:nvPr/>
        </p:nvSpPr>
        <p:spPr>
          <a:xfrm>
            <a:off x="9747267" y="6013281"/>
            <a:ext cx="26525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000" dirty="0">
                <a:solidFill>
                  <a:schemeClr val="bg1">
                    <a:lumMod val="50000"/>
                  </a:schemeClr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〇〇薬局</a:t>
            </a:r>
            <a:endParaRPr lang="en-US" altLang="ja-JP" sz="4000" dirty="0">
              <a:solidFill>
                <a:schemeClr val="bg1">
                  <a:lumMod val="50000"/>
                </a:schemeClr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164218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0"/>
    </mc:Choice>
    <mc:Fallback xmlns="">
      <p:transition spd="slow" advTm="20000"/>
    </mc:Fallback>
  </mc:AlternateContent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77</TotalTime>
  <Words>39</Words>
  <Application>Microsoft Office PowerPoint</Application>
  <PresentationFormat>ワイド画面</PresentationFormat>
  <Paragraphs>18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HGPｺﾞｼｯｸE</vt:lpstr>
      <vt:lpstr>メイリオ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adachi</dc:creator>
  <cp:lastModifiedBy>美里 小杉</cp:lastModifiedBy>
  <cp:revision>28</cp:revision>
  <dcterms:created xsi:type="dcterms:W3CDTF">2019-02-07T01:39:02Z</dcterms:created>
  <dcterms:modified xsi:type="dcterms:W3CDTF">2019-02-07T06:45:23Z</dcterms:modified>
</cp:coreProperties>
</file>