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B44B"/>
    <a:srgbClr val="5E7EB6"/>
    <a:srgbClr val="7FA963"/>
    <a:srgbClr val="E3E3E3"/>
    <a:srgbClr val="FFFFFF"/>
    <a:srgbClr val="BDBDBD"/>
    <a:srgbClr val="7BA65E"/>
    <a:srgbClr val="D1845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00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90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12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1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10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45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39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20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64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7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00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C32EE-6939-4A2D-B3A7-975932C65158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2D3D5-035B-44ED-A40E-02AE1017C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50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 t="3927" r="4917" b="5650"/>
          <a:stretch/>
        </p:blipFill>
        <p:spPr>
          <a:xfrm>
            <a:off x="1264919" y="1597660"/>
            <a:ext cx="642865" cy="624840"/>
          </a:xfrm>
          <a:prstGeom prst="rect">
            <a:avLst/>
          </a:prstGeom>
        </p:spPr>
      </p:pic>
      <p:cxnSp>
        <p:nvCxnSpPr>
          <p:cNvPr id="7" name="直線コネクタ 6"/>
          <p:cNvCxnSpPr/>
          <p:nvPr/>
        </p:nvCxnSpPr>
        <p:spPr>
          <a:xfrm>
            <a:off x="1264919" y="2313940"/>
            <a:ext cx="4566916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 t="3927" r="4917" b="5650"/>
          <a:stretch/>
        </p:blipFill>
        <p:spPr>
          <a:xfrm>
            <a:off x="1264919" y="2918460"/>
            <a:ext cx="642865" cy="624840"/>
          </a:xfrm>
          <a:prstGeom prst="rect">
            <a:avLst/>
          </a:prstGeom>
        </p:spPr>
      </p:pic>
      <p:cxnSp>
        <p:nvCxnSpPr>
          <p:cNvPr id="44" name="直線コネクタ 43"/>
          <p:cNvCxnSpPr/>
          <p:nvPr/>
        </p:nvCxnSpPr>
        <p:spPr>
          <a:xfrm>
            <a:off x="1264919" y="3634740"/>
            <a:ext cx="4566916" cy="0"/>
          </a:xfrm>
          <a:prstGeom prst="line">
            <a:avLst/>
          </a:prstGeom>
          <a:ln w="28575">
            <a:solidFill>
              <a:srgbClr val="D1845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図 58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 t="3927" r="4917" b="5650"/>
          <a:stretch/>
        </p:blipFill>
        <p:spPr>
          <a:xfrm>
            <a:off x="1264919" y="4239260"/>
            <a:ext cx="642865" cy="624840"/>
          </a:xfrm>
          <a:prstGeom prst="rect">
            <a:avLst/>
          </a:prstGeom>
        </p:spPr>
      </p:pic>
      <p:cxnSp>
        <p:nvCxnSpPr>
          <p:cNvPr id="60" name="直線コネクタ 59"/>
          <p:cNvCxnSpPr/>
          <p:nvPr/>
        </p:nvCxnSpPr>
        <p:spPr>
          <a:xfrm>
            <a:off x="1264919" y="4955540"/>
            <a:ext cx="4566916" cy="0"/>
          </a:xfrm>
          <a:prstGeom prst="line">
            <a:avLst/>
          </a:prstGeom>
          <a:ln w="28575">
            <a:solidFill>
              <a:srgbClr val="7BA65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図 6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 t="3927" r="4917" b="5650"/>
          <a:stretch/>
        </p:blipFill>
        <p:spPr>
          <a:xfrm>
            <a:off x="1264919" y="5608319"/>
            <a:ext cx="642865" cy="624840"/>
          </a:xfrm>
          <a:prstGeom prst="rect">
            <a:avLst/>
          </a:prstGeom>
        </p:spPr>
      </p:pic>
      <p:cxnSp>
        <p:nvCxnSpPr>
          <p:cNvPr id="62" name="直線コネクタ 61"/>
          <p:cNvCxnSpPr/>
          <p:nvPr/>
        </p:nvCxnSpPr>
        <p:spPr>
          <a:xfrm>
            <a:off x="1264919" y="6324599"/>
            <a:ext cx="4566916" cy="0"/>
          </a:xfrm>
          <a:prstGeom prst="line">
            <a:avLst/>
          </a:prstGeom>
          <a:ln w="28575">
            <a:solidFill>
              <a:srgbClr val="BDBDB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図 62"/>
          <p:cNvPicPr>
            <a:picLocks noChangeAspect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 t="3927" r="4917" b="5650"/>
          <a:stretch/>
        </p:blipFill>
        <p:spPr>
          <a:xfrm>
            <a:off x="6751319" y="1597660"/>
            <a:ext cx="642865" cy="624840"/>
          </a:xfrm>
          <a:prstGeom prst="rect">
            <a:avLst/>
          </a:prstGeom>
        </p:spPr>
      </p:pic>
      <p:cxnSp>
        <p:nvCxnSpPr>
          <p:cNvPr id="64" name="直線コネクタ 63"/>
          <p:cNvCxnSpPr/>
          <p:nvPr/>
        </p:nvCxnSpPr>
        <p:spPr>
          <a:xfrm>
            <a:off x="6751319" y="2313940"/>
            <a:ext cx="4508861" cy="0"/>
          </a:xfrm>
          <a:prstGeom prst="line">
            <a:avLst/>
          </a:prstGeom>
          <a:ln w="28575">
            <a:solidFill>
              <a:srgbClr val="E3E3E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図 64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 t="3927" r="4917" b="5650"/>
          <a:stretch/>
        </p:blipFill>
        <p:spPr>
          <a:xfrm>
            <a:off x="6751319" y="2918460"/>
            <a:ext cx="642865" cy="624840"/>
          </a:xfrm>
          <a:prstGeom prst="rect">
            <a:avLst/>
          </a:prstGeom>
        </p:spPr>
      </p:pic>
      <p:cxnSp>
        <p:nvCxnSpPr>
          <p:cNvPr id="66" name="直線コネクタ 65"/>
          <p:cNvCxnSpPr/>
          <p:nvPr/>
        </p:nvCxnSpPr>
        <p:spPr>
          <a:xfrm>
            <a:off x="6751319" y="3634740"/>
            <a:ext cx="4508861" cy="0"/>
          </a:xfrm>
          <a:prstGeom prst="line">
            <a:avLst/>
          </a:prstGeom>
          <a:ln w="28575">
            <a:solidFill>
              <a:srgbClr val="7FA96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図 66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 t="3927" r="4917" b="5650"/>
          <a:stretch/>
        </p:blipFill>
        <p:spPr>
          <a:xfrm>
            <a:off x="6751319" y="4239260"/>
            <a:ext cx="642865" cy="624840"/>
          </a:xfrm>
          <a:prstGeom prst="rect">
            <a:avLst/>
          </a:prstGeom>
        </p:spPr>
      </p:pic>
      <p:cxnSp>
        <p:nvCxnSpPr>
          <p:cNvPr id="68" name="直線コネクタ 67"/>
          <p:cNvCxnSpPr/>
          <p:nvPr/>
        </p:nvCxnSpPr>
        <p:spPr>
          <a:xfrm>
            <a:off x="6751319" y="4955540"/>
            <a:ext cx="4508861" cy="0"/>
          </a:xfrm>
          <a:prstGeom prst="line">
            <a:avLst/>
          </a:prstGeom>
          <a:ln w="28575">
            <a:solidFill>
              <a:srgbClr val="5E7EB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図 68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" t="3927" r="4917" b="5650"/>
          <a:stretch/>
        </p:blipFill>
        <p:spPr>
          <a:xfrm>
            <a:off x="6751319" y="5608319"/>
            <a:ext cx="642865" cy="624840"/>
          </a:xfrm>
          <a:prstGeom prst="rect">
            <a:avLst/>
          </a:prstGeom>
        </p:spPr>
      </p:pic>
      <p:cxnSp>
        <p:nvCxnSpPr>
          <p:cNvPr id="70" name="直線コネクタ 69"/>
          <p:cNvCxnSpPr/>
          <p:nvPr/>
        </p:nvCxnSpPr>
        <p:spPr>
          <a:xfrm>
            <a:off x="6751319" y="6324599"/>
            <a:ext cx="4508861" cy="0"/>
          </a:xfrm>
          <a:prstGeom prst="line">
            <a:avLst/>
          </a:prstGeom>
          <a:ln w="28575">
            <a:solidFill>
              <a:srgbClr val="DFB44B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195948" y="1759346"/>
            <a:ext cx="3635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〇〇〇〇病院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195947" y="3151433"/>
            <a:ext cx="3635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〇〇〇〇クリニック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195946" y="4424578"/>
            <a:ext cx="3635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〇〇〇〇〇〇〇〇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195949" y="5770005"/>
            <a:ext cx="3635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〇〇〇〇〇〇〇〇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624292" y="5770581"/>
            <a:ext cx="3635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〇〇〇〇〇〇〇〇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624291" y="4379004"/>
            <a:ext cx="3635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〇〇〇〇〇〇〇〇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624291" y="3058204"/>
            <a:ext cx="3635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〇〇〇〇〇〇〇〇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624291" y="1775321"/>
            <a:ext cx="3635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〇〇〇〇〇〇〇〇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8350" y="-63500"/>
            <a:ext cx="5346700" cy="3606800"/>
          </a:xfrm>
          <a:prstGeom prst="rect">
            <a:avLst/>
          </a:prstGeom>
        </p:spPr>
      </p:pic>
      <p:sp>
        <p:nvSpPr>
          <p:cNvPr id="15" name="フレーム (半分) 14"/>
          <p:cNvSpPr/>
          <p:nvPr/>
        </p:nvSpPr>
        <p:spPr>
          <a:xfrm>
            <a:off x="268593" y="205379"/>
            <a:ext cx="1456304" cy="1202494"/>
          </a:xfrm>
          <a:prstGeom prst="halfFrame">
            <a:avLst>
              <a:gd name="adj1" fmla="val 5986"/>
              <a:gd name="adj2" fmla="val 5986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2" name="フレーム (半分) 81"/>
          <p:cNvSpPr/>
          <p:nvPr/>
        </p:nvSpPr>
        <p:spPr>
          <a:xfrm rot="10800000">
            <a:off x="10444944" y="5502938"/>
            <a:ext cx="1456304" cy="1202494"/>
          </a:xfrm>
          <a:prstGeom prst="halfFrame">
            <a:avLst>
              <a:gd name="adj1" fmla="val 5986"/>
              <a:gd name="adj2" fmla="val 598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3" name="フレーム (半分) 82"/>
          <p:cNvSpPr/>
          <p:nvPr/>
        </p:nvSpPr>
        <p:spPr>
          <a:xfrm rot="10800000" flipH="1">
            <a:off x="183069" y="5502939"/>
            <a:ext cx="1456304" cy="1202494"/>
          </a:xfrm>
          <a:prstGeom prst="halfFrame">
            <a:avLst>
              <a:gd name="adj1" fmla="val 5986"/>
              <a:gd name="adj2" fmla="val 5986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5" name="フレーム (半分) 84"/>
          <p:cNvSpPr/>
          <p:nvPr/>
        </p:nvSpPr>
        <p:spPr>
          <a:xfrm flipH="1">
            <a:off x="10442641" y="205379"/>
            <a:ext cx="1456304" cy="1202494"/>
          </a:xfrm>
          <a:prstGeom prst="halfFrame">
            <a:avLst>
              <a:gd name="adj1" fmla="val 5986"/>
              <a:gd name="adj2" fmla="val 598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105261" y="686496"/>
            <a:ext cx="10692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当薬局では下記の施設の処方せんを取り扱っています</a:t>
            </a:r>
            <a:endParaRPr kumimoji="1" lang="ja-JP" altLang="en-US" sz="3200" b="1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644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0"/>
    </mc:Choice>
    <mc:Fallback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21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adachi</dc:creator>
  <cp:lastModifiedBy>adachi</cp:lastModifiedBy>
  <cp:revision>20</cp:revision>
  <dcterms:created xsi:type="dcterms:W3CDTF">2019-02-07T06:14:47Z</dcterms:created>
  <dcterms:modified xsi:type="dcterms:W3CDTF">2019-02-07T07:26:04Z</dcterms:modified>
</cp:coreProperties>
</file>