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3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00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0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2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1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5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39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20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64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7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00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C32EE-6939-4A2D-B3A7-975932C65158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D3D5-035B-44ED-A40E-02AE1017C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50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1109757" y="1183052"/>
            <a:ext cx="2904564" cy="2478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17869" y="1062029"/>
            <a:ext cx="2904564" cy="24787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733045" y="1187311"/>
            <a:ext cx="2904564" cy="2478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641157" y="1066288"/>
            <a:ext cx="2904564" cy="24787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8260550" y="1187311"/>
            <a:ext cx="2904564" cy="2478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168662" y="1066288"/>
            <a:ext cx="2904564" cy="24787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109757" y="4001256"/>
            <a:ext cx="2904564" cy="2478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017869" y="3880233"/>
            <a:ext cx="2904564" cy="24787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733045" y="4081715"/>
            <a:ext cx="2904564" cy="2478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641157" y="3960692"/>
            <a:ext cx="2904564" cy="24787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8260550" y="4081715"/>
            <a:ext cx="2904564" cy="24787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8168662" y="3960692"/>
            <a:ext cx="2904564" cy="24787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108" y="923556"/>
            <a:ext cx="1484412" cy="28546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386" y="964704"/>
            <a:ext cx="1539321" cy="29602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894" y="970068"/>
            <a:ext cx="1475875" cy="283822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608" y="3739560"/>
            <a:ext cx="1528409" cy="293925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093" y="3839669"/>
            <a:ext cx="1532010" cy="294617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440" y="3831445"/>
            <a:ext cx="1484412" cy="285464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130629" y="144821"/>
            <a:ext cx="11916227" cy="6604322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30628" y="161687"/>
            <a:ext cx="11916227" cy="5137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75982" y="188983"/>
            <a:ext cx="10232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当薬局では下記の病院・クリニックの処方せんを取り扱っています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359300" y="1416473"/>
            <a:ext cx="271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〇〇〇〇病院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95684" y="2043554"/>
            <a:ext cx="271863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診察案内：内科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小児科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定休日   ：火曜日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968809" y="1443957"/>
            <a:ext cx="271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〇〇クリニック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746824" y="1992779"/>
            <a:ext cx="289078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診察案内：外科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循環器内科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定休日   ：水曜日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835805" y="1413894"/>
            <a:ext cx="271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278224" y="1963712"/>
            <a:ext cx="289078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診察案内：〇〇〇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〇〇〇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定休日   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34849" y="4203846"/>
            <a:ext cx="271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77268" y="4753664"/>
            <a:ext cx="289078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診察案内：〇〇〇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〇〇〇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定休日   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263122" y="4240710"/>
            <a:ext cx="271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705541" y="4790528"/>
            <a:ext cx="289078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診察案内：〇〇〇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〇〇〇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定休日   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862611" y="4258387"/>
            <a:ext cx="2718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305030" y="4808205"/>
            <a:ext cx="289078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診察案内：〇〇〇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〇〇〇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定休日   ：〇〇〇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200"/>
              </a:lnSpc>
            </a:pP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644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45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</dc:creator>
  <cp:lastModifiedBy>adachi</cp:lastModifiedBy>
  <cp:revision>8</cp:revision>
  <dcterms:created xsi:type="dcterms:W3CDTF">2019-02-07T06:14:47Z</dcterms:created>
  <dcterms:modified xsi:type="dcterms:W3CDTF">2019-02-07T06:49:21Z</dcterms:modified>
</cp:coreProperties>
</file>