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135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32EE-6939-4A2D-B3A7-975932C65158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D3D5-035B-44ED-A40E-02AE1017C7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4006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32EE-6939-4A2D-B3A7-975932C65158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D3D5-035B-44ED-A40E-02AE1017C7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908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32EE-6939-4A2D-B3A7-975932C65158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D3D5-035B-44ED-A40E-02AE1017C7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9129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32EE-6939-4A2D-B3A7-975932C65158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D3D5-035B-44ED-A40E-02AE1017C7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14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32EE-6939-4A2D-B3A7-975932C65158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D3D5-035B-44ED-A40E-02AE1017C7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8101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32EE-6939-4A2D-B3A7-975932C65158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D3D5-035B-44ED-A40E-02AE1017C7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452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32EE-6939-4A2D-B3A7-975932C65158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D3D5-035B-44ED-A40E-02AE1017C7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4397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32EE-6939-4A2D-B3A7-975932C65158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D3D5-035B-44ED-A40E-02AE1017C7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200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32EE-6939-4A2D-B3A7-975932C65158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D3D5-035B-44ED-A40E-02AE1017C7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6642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32EE-6939-4A2D-B3A7-975932C65158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D3D5-035B-44ED-A40E-02AE1017C7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72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32EE-6939-4A2D-B3A7-975932C65158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D3D5-035B-44ED-A40E-02AE1017C7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008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C32EE-6939-4A2D-B3A7-975932C65158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2D3D5-035B-44ED-A40E-02AE1017C7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5505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/>
        </p:nvSpPr>
        <p:spPr>
          <a:xfrm>
            <a:off x="1109757" y="1183052"/>
            <a:ext cx="2904564" cy="24787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017869" y="1062029"/>
            <a:ext cx="2904564" cy="2478764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4733045" y="1187311"/>
            <a:ext cx="2904564" cy="24787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4641157" y="1066288"/>
            <a:ext cx="2904564" cy="2478764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8260550" y="1187311"/>
            <a:ext cx="2904564" cy="24787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8168662" y="1066288"/>
            <a:ext cx="2904564" cy="2478764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1109757" y="4001256"/>
            <a:ext cx="2904564" cy="24787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1017869" y="3880233"/>
            <a:ext cx="2904564" cy="2478764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4733045" y="4081715"/>
            <a:ext cx="2904564" cy="24787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4641157" y="3960692"/>
            <a:ext cx="2904564" cy="2478764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>
            <a:off x="8260550" y="4081715"/>
            <a:ext cx="2904564" cy="24787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8168662" y="3960692"/>
            <a:ext cx="2904564" cy="2478764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4" name="図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7108" y="923556"/>
            <a:ext cx="1484412" cy="285464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386" y="964704"/>
            <a:ext cx="1539321" cy="296024"/>
          </a:xfrm>
          <a:prstGeom prst="rect">
            <a:avLst/>
          </a:prstGeom>
        </p:spPr>
      </p:pic>
      <p:pic>
        <p:nvPicPr>
          <p:cNvPr id="38" name="図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4894" y="970068"/>
            <a:ext cx="1475875" cy="283822"/>
          </a:xfrm>
          <a:prstGeom prst="rect">
            <a:avLst/>
          </a:prstGeom>
        </p:spPr>
      </p:pic>
      <p:pic>
        <p:nvPicPr>
          <p:cNvPr id="39" name="図 3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7608" y="3739560"/>
            <a:ext cx="1528409" cy="293925"/>
          </a:xfrm>
          <a:prstGeom prst="rect">
            <a:avLst/>
          </a:prstGeom>
        </p:spPr>
      </p:pic>
      <p:pic>
        <p:nvPicPr>
          <p:cNvPr id="40" name="図 3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3093" y="3839669"/>
            <a:ext cx="1532010" cy="294617"/>
          </a:xfrm>
          <a:prstGeom prst="rect">
            <a:avLst/>
          </a:prstGeom>
        </p:spPr>
      </p:pic>
      <p:pic>
        <p:nvPicPr>
          <p:cNvPr id="41" name="図 4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4440" y="3831445"/>
            <a:ext cx="1484412" cy="285464"/>
          </a:xfrm>
          <a:prstGeom prst="rect">
            <a:avLst/>
          </a:prstGeom>
        </p:spPr>
      </p:pic>
      <p:sp>
        <p:nvSpPr>
          <p:cNvPr id="43" name="正方形/長方形 42"/>
          <p:cNvSpPr/>
          <p:nvPr/>
        </p:nvSpPr>
        <p:spPr>
          <a:xfrm>
            <a:off x="130629" y="144821"/>
            <a:ext cx="11916227" cy="6604322"/>
          </a:xfrm>
          <a:prstGeom prst="rect">
            <a:avLst/>
          </a:prstGeom>
          <a:noFill/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/>
          <p:cNvSpPr/>
          <p:nvPr/>
        </p:nvSpPr>
        <p:spPr>
          <a:xfrm>
            <a:off x="130628" y="161687"/>
            <a:ext cx="11916227" cy="51376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175982" y="188983"/>
            <a:ext cx="10232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当薬局では下記の病院・クリニックの処方せんを取り扱っています</a:t>
            </a:r>
            <a:endParaRPr kumimoji="1"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359300" y="1416473"/>
            <a:ext cx="2718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〇〇〇〇病院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295684" y="2043554"/>
            <a:ext cx="2718637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診察案内：内科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200"/>
              </a:lnSpc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小児科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200"/>
              </a:lnSpc>
            </a:pP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定休日   ：火曜日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200"/>
              </a:lnSpc>
            </a:pP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968809" y="1443957"/>
            <a:ext cx="2718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〇〇クリニック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4746824" y="1992779"/>
            <a:ext cx="2890785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診察案内：外科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200"/>
              </a:lnSpc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循環器内科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200"/>
              </a:lnSpc>
            </a:pP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定休日   ：水曜日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200"/>
              </a:lnSpc>
            </a:pP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8835805" y="1413894"/>
            <a:ext cx="2718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〇〇〇〇〇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8278224" y="1963712"/>
            <a:ext cx="2890785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診察案内：〇〇〇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200"/>
              </a:lnSpc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〇〇〇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200"/>
              </a:lnSpc>
            </a:pP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定休日   ：〇〇〇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200"/>
              </a:lnSpc>
            </a:pP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734849" y="4203846"/>
            <a:ext cx="2718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〇〇〇〇〇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177268" y="4753664"/>
            <a:ext cx="2890785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診察案内：〇〇〇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200"/>
              </a:lnSpc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〇〇〇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200"/>
              </a:lnSpc>
            </a:pP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定休日   ：〇〇〇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200"/>
              </a:lnSpc>
            </a:pP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5263122" y="4240710"/>
            <a:ext cx="2718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〇〇〇〇〇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4705541" y="4790528"/>
            <a:ext cx="2890785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診察案内：〇〇〇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200"/>
              </a:lnSpc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〇〇〇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200"/>
              </a:lnSpc>
            </a:pP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定休日   ：〇〇〇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200"/>
              </a:lnSpc>
            </a:pP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8862611" y="4258387"/>
            <a:ext cx="2718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〇〇〇〇〇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8305030" y="4808205"/>
            <a:ext cx="2890785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診察案内：〇〇〇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200"/>
              </a:lnSpc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〇〇〇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200"/>
              </a:lnSpc>
            </a:pP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定休日   ：〇〇〇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200"/>
              </a:lnSpc>
            </a:pP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9644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0"/>
    </mc:Choice>
    <mc:Fallback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45</Words>
  <Application>Microsoft Office PowerPoint</Application>
  <PresentationFormat>ワイド画面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adachi</dc:creator>
  <cp:lastModifiedBy>adachi</cp:lastModifiedBy>
  <cp:revision>8</cp:revision>
  <dcterms:created xsi:type="dcterms:W3CDTF">2019-02-07T06:14:47Z</dcterms:created>
  <dcterms:modified xsi:type="dcterms:W3CDTF">2019-02-07T06:49:21Z</dcterms:modified>
</cp:coreProperties>
</file>