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66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35D67-2435-444E-8DC6-12B6952A0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258A87A-D835-49A1-BF90-783A4FFA3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774535-C699-423C-A7BC-F7D2EEC29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FF614D-F9E6-4E1A-9DB8-74C3BD79B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582405-24B1-46C4-A077-99AF0109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82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BCE3E-E34D-4327-89F5-ECD6C8E3E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037517-BF51-43C5-9DB0-E96FA8097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412934-9DD2-40D7-8DF9-518757E13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894549-A067-422F-87D7-143BA8F2D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4249E1-21D8-4C92-860F-21A643DFC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69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03ADCEB-A8DC-40EE-AFE5-ABBA0DADEF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5FFE86-4763-45ED-8017-D37F19E66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911F48-AA65-4607-848D-ABE7E2C2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80DDB1-D66C-4F3D-BA7F-43579863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A94B1C-9A25-47B1-8AE3-8FB188D9D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3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EE2F0E-C87D-482D-9578-7D5A43C02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F79A67-530B-4723-84B6-15BCC3A80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32D7C6-8BB5-4C23-811C-50E208AB5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5BA5A7-E898-407C-AE02-A271B7964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A9D0AE-DF9A-45DC-99B0-594D10FDB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42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921DFF-615A-4617-A8C0-75D2EDC30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9FFC05-8473-43C2-BF52-8F342FF4C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A1ED43-D70E-4452-B78F-7A3EC61A4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940BA2-3DC2-4CE9-9CC7-35E6DC31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1C2172-DF52-429F-8BF3-A6C83AD2C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390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08059-C5AB-4EDD-B639-C874E8877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8F3286-96B2-4AAB-9144-F4BF6795B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D9A3FA-F517-4CA3-9D74-575D146FD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EE7329-6304-47C9-BB22-DD12FB894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22C433-5EF0-466B-953C-DDC60989E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FBB8D2-8D4B-4947-AA05-8A9E09FAF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50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1AC16-C427-40E2-B80B-F7A0FCF56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9ED7E8-180A-4225-AAA7-B49609FD8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97C88F-0760-4D5D-BEA2-583F73EBC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352F804-1050-452E-AA2C-6AAD40945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B82EA9E-D5C3-483D-AA91-762DFAB78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41EBC1-8AA1-4514-84B7-0CC9DFCF1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9717EF4-3209-4E3F-B091-14F204D0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8D3F330-6951-400E-A0D5-0E0F8F08F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33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D53345-947B-4893-806B-BBB7F7F82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27293F-C593-4030-B6CA-6A80446CC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82F9A9-3132-4263-8117-724587C90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299371-27D4-4613-BCF9-00C8D29D0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3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A51D2C2-0420-4585-834F-205E5D619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1F62D3E-C69F-47DD-9E45-F06A7006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74D69F-3D98-4BDB-9562-4A9E6CE3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85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89C489-1269-4B19-8EF5-47E1DEC91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D00F79-36F8-4966-A4B7-1CA3C5049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60C60A-4347-4C9E-88D8-EEA4EF41C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AE8FE0-E744-41A0-87C0-5CBCB3FE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6A1AB9-82C4-4B31-892F-A56294FC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C60971-C9FA-416D-951F-C6C432C1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84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389D85-1EA2-403A-B5A0-D4E77A358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3FC1C08-87F0-4895-BF1B-DBBA785696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008EB3-F166-4CC3-A004-6F418BDD6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D50769-EDCB-4337-AE6F-61C8EDD29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933BCD-A215-4D5C-8154-0051EE025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6A5011-9FC8-4858-82E5-A58D3F271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45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5F759F-CA4C-4F04-81A2-D8CD23955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D54AF0-68FD-4C33-BAF2-8B3D7F314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B66395-9AC8-49AF-B9AE-EA95CD820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62270-218B-4456-B8A6-4D456471EA8C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BE5A6E-E4CD-4F20-8FC2-9FB45D8551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ED97DE-104D-4392-BD38-DCE75A2B3A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76595-BCA6-4079-8E95-65071E507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71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6FB6CB1-F741-4139-8D4D-ECB2218C3D52}"/>
              </a:ext>
            </a:extLst>
          </p:cNvPr>
          <p:cNvSpPr/>
          <p:nvPr/>
        </p:nvSpPr>
        <p:spPr>
          <a:xfrm>
            <a:off x="0" y="-1"/>
            <a:ext cx="12192000" cy="2133601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91EDC6-2BD7-4026-8248-6D9E58B6E34A}"/>
              </a:ext>
            </a:extLst>
          </p:cNvPr>
          <p:cNvSpPr txBox="1"/>
          <p:nvPr/>
        </p:nvSpPr>
        <p:spPr>
          <a:xfrm>
            <a:off x="263236" y="83130"/>
            <a:ext cx="113607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知って</a:t>
            </a:r>
            <a:r>
              <a:rPr kumimoji="1" lang="ja-JP" altLang="en-US" sz="60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安心　介護のこと</a:t>
            </a:r>
            <a:endParaRPr kumimoji="1" lang="en-US" altLang="ja-JP" sz="600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kumimoji="1" lang="en-US" altLang="ja-JP" sz="100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  <a:r>
              <a:rPr lang="ja-JP" altLang="en-US" sz="44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～なにか、困っていることはありませんか～</a:t>
            </a:r>
            <a:endParaRPr kumimoji="1" lang="ja-JP" altLang="en-US" sz="440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FADE90-B51E-47BD-92FA-E83F71CEF546}"/>
              </a:ext>
            </a:extLst>
          </p:cNvPr>
          <p:cNvSpPr txBox="1"/>
          <p:nvPr/>
        </p:nvSpPr>
        <p:spPr>
          <a:xfrm>
            <a:off x="0" y="2424545"/>
            <a:ext cx="105433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・介護サービスが、どんなものがあるかわからない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・介護について相談したいが窓口がわからない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・介護保険を申請したいが、申請方法がわからない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　　　　　　　　　　　　などなど・・・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2E727EA-90A1-4D9D-8C58-09F7B997B512}"/>
              </a:ext>
            </a:extLst>
          </p:cNvPr>
          <p:cNvSpPr txBox="1"/>
          <p:nvPr/>
        </p:nvSpPr>
        <p:spPr>
          <a:xfrm>
            <a:off x="512619" y="5084618"/>
            <a:ext cx="1108363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当薬局では、</a:t>
            </a:r>
            <a:r>
              <a:rPr lang="ja-JP" altLang="en-US" sz="4000" dirty="0">
                <a:solidFill>
                  <a:srgbClr val="FFC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介護についての資料</a:t>
            </a:r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を用意しております。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ご不明点がございましたら、薬剤師までご相談ください。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AAD69CC-565C-4C2C-A2E0-BFE5B7DD447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6630" y="2609165"/>
            <a:ext cx="2121505" cy="1805925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4CC911-3DBE-41E7-B186-8704E3D8A82A}"/>
              </a:ext>
            </a:extLst>
          </p:cNvPr>
          <p:cNvSpPr/>
          <p:nvPr/>
        </p:nvSpPr>
        <p:spPr>
          <a:xfrm>
            <a:off x="318655" y="4946073"/>
            <a:ext cx="11263745" cy="17179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53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59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美里 小杉</dc:creator>
  <cp:lastModifiedBy>美里 小杉</cp:lastModifiedBy>
  <cp:revision>6</cp:revision>
  <dcterms:created xsi:type="dcterms:W3CDTF">2019-02-07T01:44:15Z</dcterms:created>
  <dcterms:modified xsi:type="dcterms:W3CDTF">2019-02-07T02:39:40Z</dcterms:modified>
</cp:coreProperties>
</file>