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5A4"/>
    <a:srgbClr val="00B0F0"/>
    <a:srgbClr val="FFFFFF"/>
    <a:srgbClr val="F4CC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62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3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435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343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884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614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349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35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687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39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715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87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266700" y="914400"/>
            <a:ext cx="11639550" cy="569595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80892">
            <a:off x="-155325" y="4733866"/>
            <a:ext cx="4858252" cy="3076893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80540">
            <a:off x="-520195" y="4870318"/>
            <a:ext cx="4849587" cy="3071405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6086475" y="4555054"/>
            <a:ext cx="5455584" cy="188103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464917" y="4931726"/>
            <a:ext cx="7010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dirty="0" smtClean="0">
                <a:solidFill>
                  <a:schemeClr val="bg1"/>
                </a:solidFill>
              </a:rPr>
              <a:t>クレジットカード</a:t>
            </a:r>
            <a:endParaRPr lang="en-US" altLang="ja-JP" sz="44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4400" dirty="0" smtClean="0">
                <a:solidFill>
                  <a:schemeClr val="bg1"/>
                </a:solidFill>
              </a:rPr>
              <a:t>画像</a:t>
            </a:r>
            <a:endParaRPr kumimoji="1" lang="en-US" altLang="ja-JP" sz="4400" dirty="0" smtClean="0">
              <a:solidFill>
                <a:schemeClr val="bg1"/>
              </a:solidFill>
            </a:endParaRPr>
          </a:p>
        </p:txBody>
      </p:sp>
      <p:sp>
        <p:nvSpPr>
          <p:cNvPr id="15" name="1 つの角を切り取った四角形 14"/>
          <p:cNvSpPr/>
          <p:nvPr/>
        </p:nvSpPr>
        <p:spPr>
          <a:xfrm rot="16200000">
            <a:off x="2167426" y="-1664283"/>
            <a:ext cx="1575316" cy="5376767"/>
          </a:xfrm>
          <a:prstGeom prst="snip1Rect">
            <a:avLst>
              <a:gd name="adj" fmla="val 4255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82241" y="388702"/>
            <a:ext cx="5410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お支払いに関して</a:t>
            </a:r>
            <a:endParaRPr kumimoji="1" lang="ja-JP" altLang="en-US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83443" y="1480340"/>
            <a:ext cx="11415674" cy="2282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900"/>
              </a:lnSpc>
            </a:pPr>
            <a:r>
              <a:rPr kumimoji="1" lang="ja-JP" altLang="en-US" sz="5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当薬局では、</a:t>
            </a:r>
            <a:r>
              <a:rPr kumimoji="1" lang="ja-JP" altLang="en-US" sz="5400" b="1" dirty="0" smtClean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クレジットカード</a:t>
            </a:r>
            <a:r>
              <a:rPr kumimoji="1" lang="ja-JP" altLang="en-US" sz="5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endParaRPr kumimoji="1" lang="en-US" altLang="ja-JP" sz="5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8900"/>
              </a:lnSpc>
            </a:pPr>
            <a:r>
              <a:rPr kumimoji="1" lang="ja-JP" altLang="en-US" sz="5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ご利用いただけます！</a:t>
            </a:r>
            <a:endParaRPr kumimoji="1" lang="ja-JP" altLang="en-US" sz="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940175" y="4112331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＜お取り扱いカード＞</a:t>
            </a:r>
            <a:endParaRPr kumimoji="1"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9" name="図 48">
            <a:extLst>
              <a:ext uri="{FF2B5EF4-FFF2-40B4-BE49-F238E27FC236}">
                <a16:creationId xmlns="" xmlns:a16="http://schemas.microsoft.com/office/drawing/2014/main" id="{4C38780F-D738-44F1-894F-B20EA257C86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67" r="41831" b="49206"/>
          <a:stretch/>
        </p:blipFill>
        <p:spPr>
          <a:xfrm>
            <a:off x="4630154" y="1493327"/>
            <a:ext cx="5757722" cy="1367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75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18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adachi</dc:creator>
  <cp:lastModifiedBy>adachi</cp:lastModifiedBy>
  <cp:revision>43</cp:revision>
  <dcterms:created xsi:type="dcterms:W3CDTF">2019-02-07T01:39:02Z</dcterms:created>
  <dcterms:modified xsi:type="dcterms:W3CDTF">2019-02-07T03:55:31Z</dcterms:modified>
</cp:coreProperties>
</file>