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E225335-2D47-41DB-88D9-ABF622046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1E16D35-413F-408D-8D88-C6C98F8D8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34F7DD8-E74C-43C9-8C64-19B06DF7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AE947CD-4C33-49F4-9630-F9F28F53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07D022B-0A3E-4357-9C14-4AB3445D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33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0500E88-A553-4410-B4B4-B754D439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F260E09-B650-4391-8EF7-3907DB515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E1F3FD8-1F5C-403C-87BF-D6B73F20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74DA492-3EDC-483B-A1E4-9E90B07A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C3109A9-68BE-407E-9A22-3FBE13B0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9582839B-160B-4E5A-BADE-E92A488DC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10379A3-C211-4706-8050-76D8ADF78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E5744D5-55FC-4E60-A10E-56A4D18D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ADFC982-3267-4D3D-A5C9-123E4D70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A46AE24-D5A9-439F-800F-600C5EAB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47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159069F-14A4-4BA6-9165-C6142287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ABFA4E0-8468-4087-822A-FCD27867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8636AA0-A89B-4520-8EEE-E55FF223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D356570-C073-442F-BC2B-544B3CEC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E1DB4C5-E1E7-41FA-B1F6-85FDFD49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3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008B9AF-D970-4136-8178-14DE41F3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547C30B-F2AA-4758-B39B-8D393C12D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A052BFB-D878-4889-9371-7E4A8890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6E89EF9-4F03-4DD5-9E29-68A4FEBF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A1AF777-6282-4E05-ACB4-9BF5F6E8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7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BD02BE-E7C6-4C13-AF60-9C41EE60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89FFBBE-F214-4BB1-8F96-8F02B3D3C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03A80A3-8CED-4038-98E4-0374915C5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DFA241E-7113-40D9-9BB1-CBEC42DD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EAAC1DBB-7DCB-4533-8088-6EE9B678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F56C27C-6FF2-4FB8-ABAF-715DF007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0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505FC6-33CD-42B3-B841-5586B114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D1D35E8-3DD4-475F-BE42-ACB1CCC31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0D7E656C-1ECE-4DEC-8734-8C488ED69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858A9469-E797-4C95-9A06-E691CE81C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955CBCF1-7E42-4EC3-A15F-9F902FE44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18FD1148-A17B-4A76-8FBE-A8F6D79A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1D12DE4-ADF6-472A-ACAE-99D4593C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19C2824-4E92-4BAD-A552-3FE14F70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6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954E3-6C56-418E-B162-1F56FB80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627E277-5D52-4CB7-93FE-BC1A69281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381D9CC2-E0E7-4A52-AD81-DC4D0A98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38D3230A-C1F0-437E-BA64-D29FABDC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71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09B45FA6-3CED-4B41-B07C-6429D838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0D4BF6F-6698-457D-8889-72039406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C1D280B-08CF-4E11-AAFF-43FA8D5C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95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8CDC4CE-6EB6-4A40-B385-989F6071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33433BC-74AD-4E62-BE6A-0A2D83610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699BF78-05D3-418C-BAC9-EBE84E75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6260451-3E7E-4644-971B-DAEFDE46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54FE658-925F-4094-984C-90F1565D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0D26039-C237-46F2-81A5-E0630C00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3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532CD61-1A51-42CC-BCAE-B0F49B5E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C097198-9D80-414E-B6BA-FD8F2A22B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894E9C86-7E94-4A01-974B-455D0A5AA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C07439B-D9DF-43F9-A624-0D5A518E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118634E-4310-46DB-9606-0EDF5440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1E03447-0C8A-4D7F-9D5A-7A6A040F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5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76435252-692D-42C2-98C7-DD2EE332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63EF5BF-4A6B-4335-AAF3-018776B4B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81EE9EB-6C1B-464D-B00A-35B740C7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D266-4A6A-4B0E-A58C-85AFBBA7EFF4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F621DDA-3C94-49CC-9139-B75F6503E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FA1CF17-8596-4628-94D6-E82F5FB5D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7326-E2C8-4346-BEB8-8A21EB63A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5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://free-line-design.com/b/b_simple_115/png/b_simple_115_0M.png">
            <a:extLst>
              <a:ext uri="{FF2B5EF4-FFF2-40B4-BE49-F238E27FC236}">
                <a16:creationId xmlns:a16="http://schemas.microsoft.com/office/drawing/2014/main" xmlns="" id="{E5C4A51F-4F98-4054-8897-D5CE6DF71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941127" y="1358179"/>
            <a:ext cx="72771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0E2660A9-E7F9-473C-A83A-87F190597E8F}"/>
              </a:ext>
            </a:extLst>
          </p:cNvPr>
          <p:cNvSpPr txBox="1"/>
          <p:nvPr/>
        </p:nvSpPr>
        <p:spPr>
          <a:xfrm>
            <a:off x="180108" y="2161310"/>
            <a:ext cx="12011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処方せんと</a:t>
            </a:r>
            <a:r>
              <a:rPr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一緒に</a:t>
            </a:r>
            <a:endParaRPr lang="en-US" altLang="ja-JP" sz="6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お薬手帳を提出してください！</a:t>
            </a:r>
            <a:endParaRPr kumimoji="1" lang="ja-JP" altLang="en-US" sz="6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B247F3D9-3DD5-4E84-965F-E72029548560}"/>
              </a:ext>
            </a:extLst>
          </p:cNvPr>
          <p:cNvSpPr txBox="1"/>
          <p:nvPr/>
        </p:nvSpPr>
        <p:spPr>
          <a:xfrm>
            <a:off x="180108" y="207819"/>
            <a:ext cx="12011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○○薬局からのお知らせ</a:t>
            </a:r>
            <a:endParaRPr kumimoji="1" lang="ja-JP" altLang="en-US" sz="6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2B0A8660-4DAA-40F8-BF6D-F28EA3F40739}"/>
              </a:ext>
            </a:extLst>
          </p:cNvPr>
          <p:cNvSpPr txBox="1"/>
          <p:nvPr/>
        </p:nvSpPr>
        <p:spPr>
          <a:xfrm>
            <a:off x="180108" y="5153891"/>
            <a:ext cx="12011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お薬手帳をお持ちでない方は、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お渡ししますので薬剤師までお知らせください。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F279CCAF-1E37-478F-AC06-F388A56AC943}"/>
              </a:ext>
            </a:extLst>
          </p:cNvPr>
          <p:cNvCxnSpPr>
            <a:stCxn id="4" idx="1"/>
          </p:cNvCxnSpPr>
          <p:nvPr/>
        </p:nvCxnSpPr>
        <p:spPr>
          <a:xfrm>
            <a:off x="180108" y="3315472"/>
            <a:ext cx="6761019" cy="0"/>
          </a:xfrm>
          <a:prstGeom prst="line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xmlns="" id="{4AB30E32-736C-46BA-B9D5-458C14EB2742}"/>
              </a:ext>
            </a:extLst>
          </p:cNvPr>
          <p:cNvCxnSpPr>
            <a:cxnSpLocks/>
          </p:cNvCxnSpPr>
          <p:nvPr/>
        </p:nvCxnSpPr>
        <p:spPr>
          <a:xfrm>
            <a:off x="180108" y="4548527"/>
            <a:ext cx="11042074" cy="17746"/>
          </a:xfrm>
          <a:prstGeom prst="line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2" name="Picture 8" descr="http://free-line-design.com/b/b_simple_115/png/b_simple_115_0M.png">
            <a:extLst>
              <a:ext uri="{FF2B5EF4-FFF2-40B4-BE49-F238E27FC236}">
                <a16:creationId xmlns:a16="http://schemas.microsoft.com/office/drawing/2014/main" xmlns="" id="{56D28947-892E-4E50-8412-8398C51E6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655" y="111270"/>
            <a:ext cx="72771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free-line-design.com/b/b_simple_115/png/b_simple_115_0M.png">
            <a:extLst>
              <a:ext uri="{FF2B5EF4-FFF2-40B4-BE49-F238E27FC236}">
                <a16:creationId xmlns:a16="http://schemas.microsoft.com/office/drawing/2014/main" xmlns="" id="{30A490B1-861A-4872-8EC7-86DA313A8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127" y="111270"/>
            <a:ext cx="72771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free-line-design.com/b/b_simple_115/png/b_simple_115_0M.png">
            <a:extLst>
              <a:ext uri="{FF2B5EF4-FFF2-40B4-BE49-F238E27FC236}">
                <a16:creationId xmlns:a16="http://schemas.microsoft.com/office/drawing/2014/main" xmlns="" id="{C59BD568-836C-490D-BD78-B4C9A3D55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18655" y="1358179"/>
            <a:ext cx="72771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xmlns="" id="{48E9164A-3674-4CEF-8D23-39658B3A093E}"/>
              </a:ext>
            </a:extLst>
          </p:cNvPr>
          <p:cNvGrpSpPr/>
          <p:nvPr/>
        </p:nvGrpSpPr>
        <p:grpSpPr>
          <a:xfrm>
            <a:off x="8747578" y="511844"/>
            <a:ext cx="3257185" cy="3224150"/>
            <a:chOff x="8747578" y="511844"/>
            <a:chExt cx="3257185" cy="3224150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xmlns="" id="{5A0CCF45-ED68-442B-9350-D846C9FD4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94527" flipH="1">
              <a:off x="8747578" y="511844"/>
              <a:ext cx="3257185" cy="322415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xmlns="" id="{EAC4833B-5A6C-41D2-8B73-DC8FE3AEB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493" y="672552"/>
              <a:ext cx="2913560" cy="2185169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xmlns="" id="{CD7D984E-6FE8-4413-9BA6-CFCD00ADE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05350">
              <a:off x="10231640" y="1923547"/>
              <a:ext cx="460086" cy="573320"/>
            </a:xfrm>
            <a:prstGeom prst="rect">
              <a:avLst/>
            </a:prstGeom>
          </p:spPr>
        </p:pic>
      </p:grpSp>
      <p:sp>
        <p:nvSpPr>
          <p:cNvPr id="19" name="楕円 18">
            <a:extLst>
              <a:ext uri="{FF2B5EF4-FFF2-40B4-BE49-F238E27FC236}">
                <a16:creationId xmlns:a16="http://schemas.microsoft.com/office/drawing/2014/main" xmlns="" id="{29518642-1F57-47EF-9E78-3D49AFB126AE}"/>
              </a:ext>
            </a:extLst>
          </p:cNvPr>
          <p:cNvSpPr/>
          <p:nvPr/>
        </p:nvSpPr>
        <p:spPr>
          <a:xfrm>
            <a:off x="9898742" y="1654629"/>
            <a:ext cx="1190171" cy="119017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242971"/>
      </p:ext>
    </p:extLst>
  </p:cSld>
  <p:clrMapOvr>
    <a:masterClrMapping/>
  </p:clrMapOvr>
  <p:transition spd="med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美里 小杉</dc:creator>
  <cp:lastModifiedBy>adachi</cp:lastModifiedBy>
  <cp:revision>4</cp:revision>
  <dcterms:created xsi:type="dcterms:W3CDTF">2019-02-07T00:59:40Z</dcterms:created>
  <dcterms:modified xsi:type="dcterms:W3CDTF">2019-02-07T05:30:15Z</dcterms:modified>
</cp:coreProperties>
</file>