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6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4E225335-2D47-41DB-88D9-ABF622046B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31E16D35-413F-408D-8D88-C6C98F8D8F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634F7DD8-E74C-43C9-8C64-19B06DF7B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D266-4A6A-4B0E-A58C-85AFBBA7EFF4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7AE947CD-4C33-49F4-9630-F9F28F53C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507D022B-0A3E-4357-9C14-4AB3445DE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E7326-E2C8-4346-BEB8-8A21EB63AB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33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0500E88-A553-4410-B4B4-B754D439A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8F260E09-B650-4391-8EF7-3907DB5150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5E1F3FD8-1F5C-403C-87BF-D6B73F204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D266-4A6A-4B0E-A58C-85AFBBA7EFF4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374DA492-3EDC-483B-A1E4-9E90B07AE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3C3109A9-68BE-407E-9A22-3FBE13B09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E7326-E2C8-4346-BEB8-8A21EB63AB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740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9582839B-160B-4E5A-BADE-E92A488DCE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E10379A3-C211-4706-8050-76D8ADF78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CE5744D5-55FC-4E60-A10E-56A4D18D9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D266-4A6A-4B0E-A58C-85AFBBA7EFF4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7ADFC982-3267-4D3D-A5C9-123E4D70F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6A46AE24-D5A9-439F-800F-600C5EAB2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E7326-E2C8-4346-BEB8-8A21EB63AB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474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E159069F-14A4-4BA6-9165-C61422870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2ABFA4E0-8468-4087-822A-FCD27867F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E8636AA0-A89B-4520-8EEE-E55FF2233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D266-4A6A-4B0E-A58C-85AFBBA7EFF4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AD356570-C073-442F-BC2B-544B3CEC2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BE1DB4C5-E1E7-41FA-B1F6-85FDFD496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E7326-E2C8-4346-BEB8-8A21EB63AB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2733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2008B9AF-D970-4136-8178-14DE41F39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C547C30B-F2AA-4758-B39B-8D393C12D2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8A052BFB-D878-4889-9371-7E4A88903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D266-4A6A-4B0E-A58C-85AFBBA7EFF4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76E89EF9-4F03-4DD5-9E29-68A4FEBFA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7A1AF777-6282-4E05-ACB4-9BF5F6E81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E7326-E2C8-4346-BEB8-8A21EB63AB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272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3BD02BE-E7C6-4C13-AF60-9C41EE60F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489FFBBE-F214-4BB1-8F96-8F02B3D3C7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903A80A3-8CED-4038-98E4-0374915C5C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7DFA241E-7113-40D9-9BB1-CBEC42DD1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D266-4A6A-4B0E-A58C-85AFBBA7EFF4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EAAC1DBB-7DCB-4533-8088-6EE9B6780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3F56C27C-6FF2-4FB8-ABAF-715DF0076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E7326-E2C8-4346-BEB8-8A21EB63AB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208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78505FC6-33CD-42B3-B841-5586B1140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4D1D35E8-3DD4-475F-BE42-ACB1CCC31D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0D7E656C-1ECE-4DEC-8734-8C488ED69C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858A9469-E797-4C95-9A06-E691CE81CD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955CBCF1-7E42-4EC3-A15F-9F902FE44D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18FD1148-A17B-4A76-8FBE-A8F6D79AB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D266-4A6A-4B0E-A58C-85AFBBA7EFF4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21D12DE4-ADF6-472A-ACAE-99D4593C7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319C2824-4E92-4BAD-A552-3FE14F706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E7326-E2C8-4346-BEB8-8A21EB63AB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62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61D954E3-6C56-418E-B162-1F56FB806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5627E277-5D52-4CB7-93FE-BC1A69281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D266-4A6A-4B0E-A58C-85AFBBA7EFF4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381D9CC2-E0E7-4A52-AD81-DC4D0A983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38D3230A-C1F0-437E-BA64-D29FABDCA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E7326-E2C8-4346-BEB8-8A21EB63AB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471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09B45FA6-3CED-4B41-B07C-6429D8380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D266-4A6A-4B0E-A58C-85AFBBA7EFF4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90D4BF6F-6698-457D-8889-720394064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1C1D280B-08CF-4E11-AAFF-43FA8D5C5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E7326-E2C8-4346-BEB8-8A21EB63AB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7953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F8CDC4CE-6EB6-4A40-B385-989F60710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633433BC-74AD-4E62-BE6A-0A2D83610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2699BF78-05D3-418C-BAC9-EBE84E7577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16260451-3E7E-4644-971B-DAEFDE46C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D266-4A6A-4B0E-A58C-85AFBBA7EFF4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D54FE658-925F-4094-984C-90F1565DA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70D26039-C237-46F2-81A5-E0630C002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E7326-E2C8-4346-BEB8-8A21EB63AB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237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9532CD61-1A51-42CC-BCAE-B0F49B5EE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8C097198-9D80-414E-B6BA-FD8F2A22B9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894E9C86-7E94-4A01-974B-455D0A5AAC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3C07439B-D9DF-43F9-A624-0D5A518ED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D266-4A6A-4B0E-A58C-85AFBBA7EFF4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F118634E-4310-46DB-9606-0EDF54409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F1E03447-0C8A-4D7F-9D5A-7A6A040FC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E7326-E2C8-4346-BEB8-8A21EB63AB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359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76435252-692D-42C2-98C7-DD2EE3322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063EF5BF-4A6B-4335-AAF3-018776B4BF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F81EE9EB-6C1B-464D-B00A-35B740C733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2D266-4A6A-4B0E-A58C-85AFBBA7EFF4}" type="datetimeFigureOut">
              <a:rPr kumimoji="1" lang="ja-JP" altLang="en-US" smtClean="0"/>
              <a:t>2019/2/7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6F621DDA-3C94-49CC-9139-B75F6503E6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7FA1CF17-8596-4628-94D6-E82F5FB5D0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E7326-E2C8-4346-BEB8-8A21EB63AB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6858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8" descr="http://free-line-design.com/b/b_simple_115/png/b_simple_115_0M.png">
            <a:extLst>
              <a:ext uri="{FF2B5EF4-FFF2-40B4-BE49-F238E27FC236}">
                <a16:creationId xmlns:a16="http://schemas.microsoft.com/office/drawing/2014/main" xmlns="" id="{E5C4A51F-4F98-4054-8897-D5CE6DF71D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6941127" y="1358179"/>
            <a:ext cx="7277100" cy="12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0E2660A9-E7F9-473C-A83A-87F190597E8F}"/>
              </a:ext>
            </a:extLst>
          </p:cNvPr>
          <p:cNvSpPr txBox="1"/>
          <p:nvPr/>
        </p:nvSpPr>
        <p:spPr>
          <a:xfrm>
            <a:off x="180108" y="2161310"/>
            <a:ext cx="120118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処方せんと</a:t>
            </a:r>
            <a:r>
              <a:rPr lang="ja-JP" altLang="en-US" sz="6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一緒に</a:t>
            </a:r>
            <a:endParaRPr lang="en-US" altLang="ja-JP" sz="6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sz="7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6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お薬手帳を提出してください！</a:t>
            </a:r>
            <a:endParaRPr kumimoji="1" lang="ja-JP" altLang="en-US" sz="6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B247F3D9-3DD5-4E84-965F-E72029548560}"/>
              </a:ext>
            </a:extLst>
          </p:cNvPr>
          <p:cNvSpPr txBox="1"/>
          <p:nvPr/>
        </p:nvSpPr>
        <p:spPr>
          <a:xfrm>
            <a:off x="180108" y="207819"/>
            <a:ext cx="120118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○○薬局からのお知らせ</a:t>
            </a:r>
            <a:endParaRPr kumimoji="1" lang="ja-JP" altLang="en-US" sz="6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2B0A8660-4DAA-40F8-BF6D-F28EA3F40739}"/>
              </a:ext>
            </a:extLst>
          </p:cNvPr>
          <p:cNvSpPr txBox="1"/>
          <p:nvPr/>
        </p:nvSpPr>
        <p:spPr>
          <a:xfrm>
            <a:off x="180108" y="5153891"/>
            <a:ext cx="120118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lang="ja-JP" altLang="en-US" sz="4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お薬手帳をお持ちでない方は、</a:t>
            </a:r>
            <a:endParaRPr lang="en-US" altLang="ja-JP" sz="4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4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お渡ししますので薬剤師までお知らせください。</a:t>
            </a: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xmlns="" id="{F279CCAF-1E37-478F-AC06-F388A56AC943}"/>
              </a:ext>
            </a:extLst>
          </p:cNvPr>
          <p:cNvCxnSpPr>
            <a:stCxn id="4" idx="1"/>
          </p:cNvCxnSpPr>
          <p:nvPr/>
        </p:nvCxnSpPr>
        <p:spPr>
          <a:xfrm>
            <a:off x="180108" y="3315472"/>
            <a:ext cx="6761019" cy="0"/>
          </a:xfrm>
          <a:prstGeom prst="line">
            <a:avLst/>
          </a:prstGeom>
          <a:ln w="38100">
            <a:headEnd type="arrow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xmlns="" id="{4AB30E32-736C-46BA-B9D5-458C14EB2742}"/>
              </a:ext>
            </a:extLst>
          </p:cNvPr>
          <p:cNvCxnSpPr>
            <a:cxnSpLocks/>
          </p:cNvCxnSpPr>
          <p:nvPr/>
        </p:nvCxnSpPr>
        <p:spPr>
          <a:xfrm>
            <a:off x="180108" y="4548527"/>
            <a:ext cx="11042074" cy="17746"/>
          </a:xfrm>
          <a:prstGeom prst="line">
            <a:avLst/>
          </a:prstGeom>
          <a:ln w="38100">
            <a:headEnd type="arrow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032" name="Picture 8" descr="http://free-line-design.com/b/b_simple_115/png/b_simple_115_0M.png">
            <a:extLst>
              <a:ext uri="{FF2B5EF4-FFF2-40B4-BE49-F238E27FC236}">
                <a16:creationId xmlns:a16="http://schemas.microsoft.com/office/drawing/2014/main" xmlns="" id="{56D28947-892E-4E50-8412-8398C51E67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8655" y="111270"/>
            <a:ext cx="7277100" cy="12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8" descr="http://free-line-design.com/b/b_simple_115/png/b_simple_115_0M.png">
            <a:extLst>
              <a:ext uri="{FF2B5EF4-FFF2-40B4-BE49-F238E27FC236}">
                <a16:creationId xmlns:a16="http://schemas.microsoft.com/office/drawing/2014/main" xmlns="" id="{30A490B1-861A-4872-8EC7-86DA313A85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1127" y="111270"/>
            <a:ext cx="7277100" cy="12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8" descr="http://free-line-design.com/b/b_simple_115/png/b_simple_115_0M.png">
            <a:extLst>
              <a:ext uri="{FF2B5EF4-FFF2-40B4-BE49-F238E27FC236}">
                <a16:creationId xmlns:a16="http://schemas.microsoft.com/office/drawing/2014/main" xmlns="" id="{C59BD568-836C-490D-BD78-B4C9A3D555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-318655" y="1358179"/>
            <a:ext cx="7277100" cy="12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xmlns="" id="{48E9164A-3674-4CEF-8D23-39658B3A093E}"/>
              </a:ext>
            </a:extLst>
          </p:cNvPr>
          <p:cNvGrpSpPr/>
          <p:nvPr/>
        </p:nvGrpSpPr>
        <p:grpSpPr>
          <a:xfrm>
            <a:off x="8747578" y="511844"/>
            <a:ext cx="3257185" cy="3224150"/>
            <a:chOff x="8747578" y="511844"/>
            <a:chExt cx="3257185" cy="3224150"/>
          </a:xfrm>
        </p:grpSpPr>
        <p:pic>
          <p:nvPicPr>
            <p:cNvPr id="18" name="図 17">
              <a:extLst>
                <a:ext uri="{FF2B5EF4-FFF2-40B4-BE49-F238E27FC236}">
                  <a16:creationId xmlns:a16="http://schemas.microsoft.com/office/drawing/2014/main" xmlns="" id="{5A0CCF45-ED68-442B-9350-D846C9FD4D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94527" flipH="1">
              <a:off x="8747578" y="511844"/>
              <a:ext cx="3257185" cy="3224150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xmlns="" id="{EAC4833B-5A6C-41D2-8B73-DC8FE3AEB89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6493" y="672552"/>
              <a:ext cx="2913560" cy="2185169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xmlns="" id="{CD7D984E-6FE8-4413-9BA6-CFCD00ADE09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605350">
              <a:off x="10231640" y="1923547"/>
              <a:ext cx="460086" cy="573320"/>
            </a:xfrm>
            <a:prstGeom prst="rect">
              <a:avLst/>
            </a:prstGeom>
          </p:spPr>
        </p:pic>
      </p:grpSp>
      <p:sp>
        <p:nvSpPr>
          <p:cNvPr id="19" name="楕円 18">
            <a:extLst>
              <a:ext uri="{FF2B5EF4-FFF2-40B4-BE49-F238E27FC236}">
                <a16:creationId xmlns:a16="http://schemas.microsoft.com/office/drawing/2014/main" xmlns="" id="{29518642-1F57-47EF-9E78-3D49AFB126AE}"/>
              </a:ext>
            </a:extLst>
          </p:cNvPr>
          <p:cNvSpPr/>
          <p:nvPr/>
        </p:nvSpPr>
        <p:spPr>
          <a:xfrm>
            <a:off x="9898742" y="1654629"/>
            <a:ext cx="1190171" cy="1190171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242971"/>
      </p:ext>
    </p:extLst>
  </p:cSld>
  <p:clrMapOvr>
    <a:masterClrMapping/>
  </p:clrMapOvr>
  <p:transition spd="med" advTm="2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9" grpId="0" animBg="1"/>
      <p:bldP spid="19" grpId="1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20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NK-R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美里 小杉</dc:creator>
  <cp:lastModifiedBy>adachi</cp:lastModifiedBy>
  <cp:revision>4</cp:revision>
  <dcterms:created xsi:type="dcterms:W3CDTF">2019-02-07T00:59:40Z</dcterms:created>
  <dcterms:modified xsi:type="dcterms:W3CDTF">2019-02-07T05:30:15Z</dcterms:modified>
</cp:coreProperties>
</file>