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D516A2-2951-449D-A2EC-ACFCB9D2C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EB43BA-F3C2-4E7D-B479-29BA6A5ACA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5993E-EB79-489C-A73E-4265FE5A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634789-CBB6-4A52-9914-3D3BAE3A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2DBF23-F60A-4BF7-9918-72ADC5D7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19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269A4-DA11-453D-8FE0-3942352CF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036A063-CA05-45FC-AFC1-F11A577DA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C921D2-625F-42AB-B8BA-A481CAB53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45AA43-E122-4E2F-9662-5780EADCF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40BDBC-63F5-4CB4-A059-0459858F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51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DE26688-08FF-4908-9B60-4637B78E4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9826E0-38F7-4993-8626-29BFCDD1E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63DB88-3DC7-4BDE-B45E-45B7803F0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7E8588-A6B3-4A99-8393-2DC4B8D36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0F8B0C-145C-4F53-A0D0-585F3B66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05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68C567-0724-4BA7-A8F7-7DF9820DF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F0FC2F-AE64-449A-A199-DFB22B8B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BC9F1E-4BC2-4643-82C0-B1B3AB32A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CEFD44-F011-4992-BF25-04637777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0A6A00-A258-483A-9A16-467B18CF8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5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D72C7-27C9-4E93-95BD-EEC20835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39863F-3800-4CBF-87CD-4A34CCCBA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5AEE20-9D46-419E-9040-F93F4F3DC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DBF51-996C-4A39-9ED0-F4C69D29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1318A4-23D0-4BED-844B-D80C11FF8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79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E0D193-633A-452B-91B4-D61EDA6FB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5E313B0-6660-4CE7-BDE6-3CEB949A6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0AF30C-0309-4CCA-A8EF-5DBCA8CC1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FE48DA-BE23-42B0-A39A-1BBE7E18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5633D1-D25B-4425-83C7-F2B31B15E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2D78B2-525E-49A8-A0DA-1B9E25D1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33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62B8FF-2DDA-4410-8A4F-8025376D4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A58900-04F2-4476-B8F5-2DB88195B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F2DDE2-999F-4B2B-A1A9-2356C80CF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62CA5CC-35BB-45F5-AEA1-ECA3E67A7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9A89E27-EBCB-4185-85A6-73F2A5BA85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427AA6C-ABC5-41DA-A5BD-D996EBF1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4EE5693-1F49-4C9E-B202-10E6B54B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64F5D5-283B-4C57-91DB-5D92391F9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6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ED58A2-46B1-450E-A45A-436A1D3E7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CB0509-5251-4606-8F7B-6719EB0AB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CA3E471-BBE6-4DAB-89B9-7872306F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54DC58-FD92-417A-9D1B-C1DADE11E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37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1346020-917C-4A91-B60F-5E1E88E4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A10DDE-B78D-4DC4-9CAB-42150C3D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56B975-6BBB-405B-AAFF-1BFA81BB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7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483815-E693-4ADE-8299-D24EA106D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EBB3512-F703-4A7A-AC63-A460B3115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392A32-E779-4F0F-8263-EECAC96B2E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978EC47-FEC3-42B5-9D6A-CED3251F7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DD030C-47DD-4EAE-8465-F08CCD95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53E37E-4F3C-4590-9784-F1693F39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83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56F06-AD06-4A88-B07D-C1EA2DEC7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EAAD07-4A36-44B7-A7C1-AC6FBE7948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5B06D40-C7B0-4052-B016-1B72DB7AC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010EA6-E91F-4B1D-A55A-7EBAD817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367B90-DCA0-4912-9E00-13846A36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48B922-7204-4AD1-B322-8E5BC674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58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E2F9A3-4756-47DB-B64F-381DD16C0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CA98ADD-2EAC-471A-9005-6C0DE8EF3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422EED-17C6-401D-BF8A-21A9AF423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2C818-1040-4502-9319-D51435AA56AA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8F066B-22FF-448F-AED3-0BCB3BFC07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DECFBB-4DC6-48EE-9199-378C0CD70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9CC18-709F-4E90-9FA6-DD7DA76541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23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ã¯ã©ãã«ã¼ã®ã¤ã©ã¹ãããã¼ãã£ã¯ã©ãã«ã¼ã">
            <a:extLst>
              <a:ext uri="{FF2B5EF4-FFF2-40B4-BE49-F238E27FC236}">
                <a16:creationId xmlns:a16="http://schemas.microsoft.com/office/drawing/2014/main" id="{C694120A-FB42-4AC3-BFFE-8379E7C01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5263" y="166160"/>
            <a:ext cx="1135895" cy="124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70CD75-0435-486F-ACD8-1C4E03157C8A}"/>
              </a:ext>
            </a:extLst>
          </p:cNvPr>
          <p:cNvSpPr/>
          <p:nvPr/>
        </p:nvSpPr>
        <p:spPr>
          <a:xfrm>
            <a:off x="304801" y="263237"/>
            <a:ext cx="3172691" cy="3172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ã¯ã©ãã«ã¼ã®ã¤ã©ã¹ãããã¼ãã£ã¯ã©ãã«ã¼ã">
            <a:extLst>
              <a:ext uri="{FF2B5EF4-FFF2-40B4-BE49-F238E27FC236}">
                <a16:creationId xmlns:a16="http://schemas.microsoft.com/office/drawing/2014/main" id="{E974842B-D85F-4213-846D-E9656FC15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700" y="1828706"/>
            <a:ext cx="1135895" cy="124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61A8FD-268F-442F-8BC1-05B0826E7321}"/>
              </a:ext>
            </a:extLst>
          </p:cNvPr>
          <p:cNvSpPr txBox="1"/>
          <p:nvPr/>
        </p:nvSpPr>
        <p:spPr>
          <a:xfrm>
            <a:off x="0" y="-124691"/>
            <a:ext cx="2632363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9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AD71CF-4B4B-4E1F-98DE-94E95A4987F6}"/>
              </a:ext>
            </a:extLst>
          </p:cNvPr>
          <p:cNvSpPr txBox="1"/>
          <p:nvPr/>
        </p:nvSpPr>
        <p:spPr>
          <a:xfrm>
            <a:off x="2216728" y="1662546"/>
            <a:ext cx="26323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A94785F-A3DD-44C5-A793-B29E827B7F69}"/>
              </a:ext>
            </a:extLst>
          </p:cNvPr>
          <p:cNvSpPr txBox="1"/>
          <p:nvPr/>
        </p:nvSpPr>
        <p:spPr>
          <a:xfrm>
            <a:off x="4170219" y="1302327"/>
            <a:ext cx="77855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おすすめ商品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A1894C-6D62-441D-9D38-A104B5368996}"/>
              </a:ext>
            </a:extLst>
          </p:cNvPr>
          <p:cNvSpPr txBox="1"/>
          <p:nvPr/>
        </p:nvSpPr>
        <p:spPr>
          <a:xfrm>
            <a:off x="457200" y="3810000"/>
            <a:ext cx="5541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商品名：〇〇〇〇〇</a:t>
            </a:r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〇〇</a:t>
            </a:r>
            <a:endParaRPr kumimoji="1" lang="ja-JP" altLang="en-US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C3301C3-BB9B-4030-B374-86E05A5903ED}"/>
              </a:ext>
            </a:extLst>
          </p:cNvPr>
          <p:cNvSpPr txBox="1"/>
          <p:nvPr/>
        </p:nvSpPr>
        <p:spPr>
          <a:xfrm>
            <a:off x="457200" y="4599709"/>
            <a:ext cx="55418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ひとこと</a:t>
            </a:r>
            <a:endParaRPr kumimoji="1" lang="en-US" altLang="ja-JP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3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〇〇〇〇〇〇〇〇〇〇〇〇〇〇〇〇〇〇〇〇〇〇</a:t>
            </a:r>
            <a:endParaRPr kumimoji="1" lang="ja-JP" altLang="en-US" sz="3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893AE61-1924-4FC9-AEAC-F36B0A6F1E1B}"/>
              </a:ext>
            </a:extLst>
          </p:cNvPr>
          <p:cNvSpPr/>
          <p:nvPr/>
        </p:nvSpPr>
        <p:spPr>
          <a:xfrm>
            <a:off x="6359234" y="3616036"/>
            <a:ext cx="5347856" cy="29925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画像等入れてください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404A7C2-3947-4C7B-A2CE-159C58788A62}"/>
              </a:ext>
            </a:extLst>
          </p:cNvPr>
          <p:cNvSpPr txBox="1"/>
          <p:nvPr/>
        </p:nvSpPr>
        <p:spPr>
          <a:xfrm>
            <a:off x="4170219" y="526472"/>
            <a:ext cx="77855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○○薬局の</a:t>
            </a:r>
          </a:p>
        </p:txBody>
      </p:sp>
    </p:spTree>
    <p:extLst>
      <p:ext uri="{BB962C8B-B14F-4D97-AF65-F5344CB8AC3E}">
        <p14:creationId xmlns:p14="http://schemas.microsoft.com/office/powerpoint/2010/main" val="1296714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20000">
        <p:fade/>
      </p:transition>
    </mc:Choice>
    <mc:Fallback>
      <p:transition spd="med" advTm="20000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18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美里 小杉</dc:creator>
  <cp:lastModifiedBy>美里 小杉</cp:lastModifiedBy>
  <cp:revision>4</cp:revision>
  <dcterms:created xsi:type="dcterms:W3CDTF">2019-02-12T02:26:40Z</dcterms:created>
  <dcterms:modified xsi:type="dcterms:W3CDTF">2019-02-12T02:43:54Z</dcterms:modified>
</cp:coreProperties>
</file>