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7" r:id="rId6"/>
    <p:sldId id="264" r:id="rId7"/>
    <p:sldId id="265" r:id="rId8"/>
    <p:sldId id="268" r:id="rId9"/>
    <p:sldId id="269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4DFDEAA-2361-43E9-8226-A2802954B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B4364B76-19E0-4E1A-872E-2F3ADD15A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D12D434-7F78-4F22-96C5-AE54EBF3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B0966C1-BD26-47AA-9CEE-6D6726B6D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775913A-95D5-4717-8EE3-0B4CB178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0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1F69DB2-4731-4F96-A523-0B0347142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FC971FF6-B319-43E8-B22F-B2E28FC2D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2E636C0-5F96-48DC-AE11-174D9D7A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059909F-F296-4AED-A050-B4FB35E70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DAECDB7-F82C-4F92-A446-0EE4C53B7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42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9D9AC14D-3628-49AB-96E6-3BC2EC7906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7444AE8D-83E0-4F05-9EF8-60E79EBD3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8D122EE-096C-499A-9E48-D2E6388D5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E5AEF4-4CE2-4D45-BD13-09E234110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981838A-E698-4322-9E4A-C08109112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06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B1A002D-0832-4ECB-A6D5-D581EB38B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D1D1E10-BD10-40F1-A2DB-784D29C15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E66812A-9835-472A-A6E1-F1058C1DF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269A239E-B134-4B9D-9921-E31103FF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6AB6043-D56F-4F3E-BF1D-39B245553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09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F5DDA88-6FA3-4C3B-B462-53E8910BF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86D645B4-7193-42DD-8D99-0485E5EEB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486F70A-49FE-4ACE-9863-7AF0C71B4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80C1C8D-46C0-44AD-9195-C609C264A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0C150F5-74E1-48B9-BC07-41DB829F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53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2577F0F-A130-45F2-94BF-D15874CD0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A9F103B3-2E4E-47A4-AECB-C9CB9A1CB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1496166C-4ECA-4819-8068-F136F9D51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B9214A3B-7222-4B76-8E6D-35FA8DBC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EE7C67C9-147A-4982-8295-AE7867C7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BE959E9-6878-48C4-AC1A-66B0B9176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82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925A321-4177-4AB1-B786-6CC3307F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4847FBAA-E214-4C02-8524-B1DEEF796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00022165-56D4-4606-AC64-4187C50C7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090AA890-385E-449D-A302-1B6AEE259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AF97CA34-FF03-400D-8E4F-421202341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493943C3-484D-4B28-B723-ECDC5EE6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3FDDFC43-DFC3-4794-9CD3-1FE06089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F615AAE0-D53D-4628-90C2-02B87ADCC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57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756DB7F-4558-408A-A00B-EF5702AC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4C186289-B639-4D62-B58A-20235961B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AE42BF3B-5CAB-49CA-B67E-2D0A636A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872DC7F3-5C71-41E3-AE04-63F591E3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6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5667529E-039E-41F7-BE1D-44995386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65D5B8C8-A7B3-450B-94EC-37D32100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283B3F02-9C7D-464D-8336-267F4127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59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6E96CE9-E58E-4316-B6E7-03D8F9F07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753062C4-9296-4A12-B780-6617F4A96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12D0C139-DD1B-4AC4-B89A-6E0DD96F3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D4E868EA-2B30-4407-AD6E-39B12D026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AE237143-766A-419F-8167-30DF6AC8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1E092C16-1E56-4DC5-9356-ADF26D13C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32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B519628-A101-4F14-BCA2-0D9978844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DDE09290-D049-4FE2-912D-214AFB27B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32516B66-7376-4A35-8A3C-93B7DB7D5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1D910EAE-7523-4EB9-8C5C-E971744E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7F87F64-F753-433F-B5EB-8F70D368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4B856DA2-3B6D-4131-8A9A-1F1AD51D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7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8E45BD4D-2FD8-4694-A2D3-FD78BF530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53C418ED-9CA2-4770-86A9-3C322267F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F0B797D-22BB-4571-AF64-A9540060B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581147A-333A-4ACD-9A1A-108801ACB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F4FC86B-C9B8-4A34-AE91-CEC686747C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58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5">
            <a:extLst>
              <a:ext uri="{FF2B5EF4-FFF2-40B4-BE49-F238E27FC236}">
                <a16:creationId xmlns:a16="http://schemas.microsoft.com/office/drawing/2014/main" xmlns="" id="{D31F219B-557D-483D-9CA2-A62FB0CF1D9E}"/>
              </a:ext>
            </a:extLst>
          </p:cNvPr>
          <p:cNvSpPr txBox="1">
            <a:spLocks/>
          </p:cNvSpPr>
          <p:nvPr/>
        </p:nvSpPr>
        <p:spPr>
          <a:xfrm>
            <a:off x="349027" y="641744"/>
            <a:ext cx="11366696" cy="4516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当薬局では、</a:t>
            </a:r>
            <a:r>
              <a:rPr lang="ja-JP" altLang="en-US" sz="5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薬剤師による在宅訪問</a:t>
            </a: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/>
            </a:r>
            <a:b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（在宅訪問薬剤管理指導、居宅療養管理指導）</a:t>
            </a:r>
            <a:b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を実施しています。</a:t>
            </a:r>
            <a:endParaRPr lang="en-US" altLang="ja-JP" sz="40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健康のこと、薬の</a:t>
            </a:r>
            <a:r>
              <a:rPr lang="ja-JP" altLang="en-US" sz="4000" b="1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こと、お気軽</a:t>
            </a:r>
            <a:r>
              <a:rPr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にご相談ください。</a:t>
            </a:r>
            <a:endParaRPr lang="en-US" altLang="ja-JP" sz="40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ja-JP" altLang="en-US" sz="40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91B7D910-FE67-445C-83FB-911B872116DD}"/>
              </a:ext>
            </a:extLst>
          </p:cNvPr>
          <p:cNvSpPr/>
          <p:nvPr/>
        </p:nvSpPr>
        <p:spPr>
          <a:xfrm>
            <a:off x="0" y="5936343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xmlns="" id="{986ED727-0105-4896-BB8C-7697F561E980}"/>
              </a:ext>
            </a:extLst>
          </p:cNvPr>
          <p:cNvCxnSpPr>
            <a:cxnSpLocks/>
          </p:cNvCxnSpPr>
          <p:nvPr/>
        </p:nvCxnSpPr>
        <p:spPr>
          <a:xfrm>
            <a:off x="4031673" y="1475120"/>
            <a:ext cx="6816436" cy="0"/>
          </a:xfrm>
          <a:prstGeom prst="line">
            <a:avLst/>
          </a:prstGeom>
          <a:ln w="38100">
            <a:solidFill>
              <a:srgbClr val="F1985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xmlns="" id="{B4F4EF8E-F83F-4EAC-88A4-ABC9C8FE24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866" y="4662022"/>
            <a:ext cx="2149880" cy="204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8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6 L -0.78347 -0.00046 " pathEditMode="relative" rAng="0" ptsTypes="AA">
                                      <p:cBhvr>
                                        <p:cTn id="9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8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5">
            <a:extLst>
              <a:ext uri="{FF2B5EF4-FFF2-40B4-BE49-F238E27FC236}">
                <a16:creationId xmlns:a16="http://schemas.microsoft.com/office/drawing/2014/main" xmlns="" id="{D31F219B-557D-483D-9CA2-A62FB0CF1D9E}"/>
              </a:ext>
            </a:extLst>
          </p:cNvPr>
          <p:cNvSpPr txBox="1">
            <a:spLocks/>
          </p:cNvSpPr>
          <p:nvPr/>
        </p:nvSpPr>
        <p:spPr>
          <a:xfrm>
            <a:off x="349027" y="641744"/>
            <a:ext cx="11366696" cy="4516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6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  <a:endParaRPr lang="ja-JP" altLang="en-US" sz="60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91B7D910-FE67-445C-83FB-911B872116DD}"/>
              </a:ext>
            </a:extLst>
          </p:cNvPr>
          <p:cNvSpPr/>
          <p:nvPr/>
        </p:nvSpPr>
        <p:spPr>
          <a:xfrm>
            <a:off x="0" y="5936343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xmlns="" id="{B4F4EF8E-F83F-4EAC-88A4-ABC9C8FE24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8521" y="4662022"/>
            <a:ext cx="2149880" cy="204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6 L 0.75976 -0.00648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82" y="-32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楕円 27">
            <a:extLst>
              <a:ext uri="{FF2B5EF4-FFF2-40B4-BE49-F238E27FC236}">
                <a16:creationId xmlns:a16="http://schemas.microsoft.com/office/drawing/2014/main" xmlns="" id="{69773E7B-9E85-4A06-AAF9-C7DCC4F6521C}"/>
              </a:ext>
            </a:extLst>
          </p:cNvPr>
          <p:cNvSpPr/>
          <p:nvPr/>
        </p:nvSpPr>
        <p:spPr>
          <a:xfrm>
            <a:off x="6821713" y="1306285"/>
            <a:ext cx="4383315" cy="4383315"/>
          </a:xfrm>
          <a:prstGeom prst="ellipse">
            <a:avLst/>
          </a:prstGeom>
          <a:solidFill>
            <a:srgbClr val="FFFFCC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xmlns="" id="{233EFD81-DEC7-4AE5-931D-F715CA7FF893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C6D1CEBD-6466-4973-B84C-CA04799B1153}"/>
              </a:ext>
            </a:extLst>
          </p:cNvPr>
          <p:cNvSpPr txBox="1"/>
          <p:nvPr/>
        </p:nvSpPr>
        <p:spPr>
          <a:xfrm>
            <a:off x="286161" y="168893"/>
            <a:ext cx="9328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</a:t>
            </a:r>
            <a:r>
              <a:rPr kumimoji="1" lang="ja-JP" alt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こと</a:t>
            </a:r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で困っていませんか？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xmlns="" id="{C1CECF54-35DE-46FD-98C7-15734A9CC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7892" y="2060217"/>
            <a:ext cx="5514108" cy="283373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3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薬を飲み忘れ</a:t>
            </a:r>
            <a:r>
              <a:rPr lang="ja-JP" altLang="en-US" sz="3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てしまう方</a:t>
            </a:r>
            <a:endParaRPr lang="en-US" altLang="ja-JP" sz="36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数種類の薬を一度に</a:t>
            </a:r>
            <a:endParaRPr lang="en-US" altLang="ja-JP" sz="36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飲んでいる方</a:t>
            </a:r>
            <a:endParaRPr lang="en-US" altLang="ja-JP" sz="3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xmlns="" id="{8A19ABF0-7AE3-42B0-88B2-F3AA28965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62" y="1537855"/>
            <a:ext cx="4183262" cy="2681578"/>
          </a:xfrm>
          <a:prstGeom prst="rect">
            <a:avLst/>
          </a:prstGeom>
        </p:spPr>
      </p:pic>
      <p:sp>
        <p:nvSpPr>
          <p:cNvPr id="29" name="コンテンツ プレースホルダー 2">
            <a:extLst>
              <a:ext uri="{FF2B5EF4-FFF2-40B4-BE49-F238E27FC236}">
                <a16:creationId xmlns:a16="http://schemas.microsoft.com/office/drawing/2014/main" xmlns="" id="{2551CD65-8DE9-4712-9528-B703C3F3DA69}"/>
              </a:ext>
            </a:extLst>
          </p:cNvPr>
          <p:cNvSpPr txBox="1">
            <a:spLocks/>
          </p:cNvSpPr>
          <p:nvPr/>
        </p:nvSpPr>
        <p:spPr>
          <a:xfrm>
            <a:off x="-402444" y="1999522"/>
            <a:ext cx="5442859" cy="17887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お昼の薬、飲んだかしらねぇ？</a:t>
            </a:r>
            <a:endParaRPr lang="en-US" altLang="ja-JP" sz="2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まだ飲んでない気がするわ！</a:t>
            </a:r>
            <a:endParaRPr lang="en-US" altLang="ja-JP" sz="2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34645292-E4C8-45A8-BC11-8852C4594135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タイトル 5">
            <a:extLst>
              <a:ext uri="{FF2B5EF4-FFF2-40B4-BE49-F238E27FC236}">
                <a16:creationId xmlns:a16="http://schemas.microsoft.com/office/drawing/2014/main" xmlns="" id="{BDC666B3-B633-46FA-9D81-6B36EEDEA76E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xmlns="" id="{C9E4D1E9-D58C-4A7C-9EBA-470AF1E492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xmlns="" id="{C937BC80-6BB9-4AF2-8700-D6EC79BF06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944" y="2938246"/>
            <a:ext cx="2277641" cy="264405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xmlns="" id="{7A03B67B-5874-4414-8F59-08E07DB342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281" y="2938245"/>
            <a:ext cx="2044895" cy="26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4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2" grpId="0" uiExpand="1" build="p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xmlns="" id="{B0BE93E5-5CDA-4147-B6F2-415B270F8E6F}"/>
              </a:ext>
            </a:extLst>
          </p:cNvPr>
          <p:cNvSpPr/>
          <p:nvPr/>
        </p:nvSpPr>
        <p:spPr>
          <a:xfrm>
            <a:off x="7883236" y="1274618"/>
            <a:ext cx="3976255" cy="2715491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xmlns="" id="{233EFD81-DEC7-4AE5-931D-F715CA7FF893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C6D1CEBD-6466-4973-B84C-CA04799B1153}"/>
              </a:ext>
            </a:extLst>
          </p:cNvPr>
          <p:cNvSpPr txBox="1"/>
          <p:nvPr/>
        </p:nvSpPr>
        <p:spPr>
          <a:xfrm>
            <a:off x="286161" y="168893"/>
            <a:ext cx="9456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</a:t>
            </a:r>
            <a:r>
              <a:rPr kumimoji="1" lang="ja-JP" alt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こと</a:t>
            </a:r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で困っていませんか？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34645292-E4C8-45A8-BC11-8852C4594135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タイトル 5">
            <a:extLst>
              <a:ext uri="{FF2B5EF4-FFF2-40B4-BE49-F238E27FC236}">
                <a16:creationId xmlns:a16="http://schemas.microsoft.com/office/drawing/2014/main" xmlns="" id="{BDC666B3-B633-46FA-9D81-6B36EEDEA76E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xmlns="" id="{8506C9A6-6DB2-4B9F-ACEE-DC13DE452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487" y="1403005"/>
            <a:ext cx="11730926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薬を管理できる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600" b="1" dirty="0">
                <a:solidFill>
                  <a:srgbClr val="FFC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「お薬ボックス」</a:t>
            </a:r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や</a:t>
            </a:r>
            <a:r>
              <a:rPr lang="ja-JP" altLang="en-US" sz="3600" b="1" dirty="0">
                <a:solidFill>
                  <a:srgbClr val="FFC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「お薬カレンダー」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朝・昼・</a:t>
            </a: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夕などに薬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を区分します。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飲み忘れを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防止することができます。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xmlns="" id="{076420E7-7444-4BCD-AAC5-4E137F62E6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xmlns="" id="{6D242F02-D533-4801-A5A5-ECF2580193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309" y="1350861"/>
            <a:ext cx="2648691" cy="1986517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xmlns="" id="{49B79B06-2EFE-4120-9975-92E7F3C22C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238" y="1456656"/>
            <a:ext cx="1805925" cy="1805925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9A056F7C-A5E3-425E-8C7F-515DC5CB2F1B}"/>
              </a:ext>
            </a:extLst>
          </p:cNvPr>
          <p:cNvSpPr txBox="1"/>
          <p:nvPr/>
        </p:nvSpPr>
        <p:spPr>
          <a:xfrm>
            <a:off x="8105614" y="3347634"/>
            <a:ext cx="164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お薬ボックス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EBA4BDF6-C7A6-4CBB-A2C3-058F6B487F3A}"/>
              </a:ext>
            </a:extLst>
          </p:cNvPr>
          <p:cNvSpPr txBox="1"/>
          <p:nvPr/>
        </p:nvSpPr>
        <p:spPr>
          <a:xfrm>
            <a:off x="10073899" y="3347634"/>
            <a:ext cx="164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お薬カレンダー</a:t>
            </a:r>
          </a:p>
        </p:txBody>
      </p:sp>
    </p:spTree>
    <p:extLst>
      <p:ext uri="{BB962C8B-B14F-4D97-AF65-F5344CB8AC3E}">
        <p14:creationId xmlns:p14="http://schemas.microsoft.com/office/powerpoint/2010/main" val="173878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1FAF0D6C-406E-4835-BF62-6FBF6F1AAA2B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CCB9C4B2-CB77-493A-9F9F-E615D15D1513}"/>
              </a:ext>
            </a:extLst>
          </p:cNvPr>
          <p:cNvSpPr txBox="1"/>
          <p:nvPr/>
        </p:nvSpPr>
        <p:spPr>
          <a:xfrm>
            <a:off x="286161" y="168893"/>
            <a:ext cx="8636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91B7D910-FE67-445C-83FB-911B872116DD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5">
            <a:extLst>
              <a:ext uri="{FF2B5EF4-FFF2-40B4-BE49-F238E27FC236}">
                <a16:creationId xmlns:a16="http://schemas.microsoft.com/office/drawing/2014/main" xmlns="" id="{3B1CC912-F488-4A47-84C1-EF552B9ADF53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xmlns="" id="{23D11438-0953-4233-9015-1019E99917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46582" y="1276555"/>
            <a:ext cx="120199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当薬局では、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 薬剤師による</a:t>
            </a: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在宅訪問</a:t>
            </a:r>
            <a:endParaRPr lang="en-US" altLang="ja-JP" sz="3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 </a:t>
            </a: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「お薬ボックス」</a:t>
            </a: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のご提供（飲み忘れや二重飲みを防止）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 数種類の薬を</a:t>
            </a:r>
            <a:r>
              <a:rPr lang="en-US" altLang="ja-JP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回分ごとにまとめる</a:t>
            </a: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「一包化」</a:t>
            </a:r>
            <a:endParaRPr lang="en-US" altLang="ja-JP" sz="3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④ その他　薬に関するご相談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をおこなっています。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19808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1FAF0D6C-406E-4835-BF62-6FBF6F1AAA2B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CCB9C4B2-CB77-493A-9F9F-E615D15D1513}"/>
              </a:ext>
            </a:extLst>
          </p:cNvPr>
          <p:cNvSpPr txBox="1"/>
          <p:nvPr/>
        </p:nvSpPr>
        <p:spPr>
          <a:xfrm>
            <a:off x="286161" y="168893"/>
            <a:ext cx="8774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91B7D910-FE67-445C-83FB-911B872116DD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5">
            <a:extLst>
              <a:ext uri="{FF2B5EF4-FFF2-40B4-BE49-F238E27FC236}">
                <a16:creationId xmlns:a16="http://schemas.microsoft.com/office/drawing/2014/main" xmlns="" id="{3B1CC912-F488-4A47-84C1-EF552B9ADF53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xmlns="" id="{23D11438-0953-4233-9015-1019E99917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46582" y="2792941"/>
            <a:ext cx="120199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〇〇〇病院　　　　　　　　　〇〇〇〇クリニック　　〇〇〇デイケアセンター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〇〇〇介護センター　　〇〇〇老人ホーム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2046" y="2381250"/>
            <a:ext cx="11848504" cy="2471733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2046" y="1300556"/>
            <a:ext cx="12019954" cy="705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当薬局と連携している施設のご案内</a:t>
            </a:r>
            <a:endParaRPr lang="en-US" altLang="ja-JP" sz="3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808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1A04326CA9F694982E6B7EA2B8F81A6" ma:contentTypeVersion="11" ma:contentTypeDescription="新しいドキュメントを作成します。" ma:contentTypeScope="" ma:versionID="1b649ae66fb10471a017f48c3d856b41">
  <xsd:schema xmlns:xsd="http://www.w3.org/2001/XMLSchema" xmlns:xs="http://www.w3.org/2001/XMLSchema" xmlns:p="http://schemas.microsoft.com/office/2006/metadata/properties" xmlns:ns2="76100214-d8e6-499c-be8a-040e96797c38" xmlns:ns3="03cf1458-4865-4bad-b75f-3595a6d7c1f2" targetNamespace="http://schemas.microsoft.com/office/2006/metadata/properties" ma:root="true" ma:fieldsID="d9808709964edd2410c6cfbfca1f9b41" ns2:_="" ns3:_="">
    <xsd:import namespace="76100214-d8e6-499c-be8a-040e96797c38"/>
    <xsd:import namespace="03cf1458-4865-4bad-b75f-3595a6d7c1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100214-d8e6-499c-be8a-040e96797c3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f1458-4865-4bad-b75f-3595a6d7c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E31046-393E-44D1-B368-A5AB2605FA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49717A-4CDF-4828-8876-290A615D99DA}">
  <ds:schemaRefs>
    <ds:schemaRef ds:uri="http://schemas.microsoft.com/office/2006/documentManagement/types"/>
    <ds:schemaRef ds:uri="http://purl.org/dc/terms/"/>
    <ds:schemaRef ds:uri="http://purl.org/dc/dcmitype/"/>
    <ds:schemaRef ds:uri="03cf1458-4865-4bad-b75f-3595a6d7c1f2"/>
    <ds:schemaRef ds:uri="http://schemas.microsoft.com/office/infopath/2007/PartnerControls"/>
    <ds:schemaRef ds:uri="http://purl.org/dc/elements/1.1/"/>
    <ds:schemaRef ds:uri="http://schemas.microsoft.com/office/2006/metadata/properties"/>
    <ds:schemaRef ds:uri="76100214-d8e6-499c-be8a-040e96797c38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9F8A007-0EF7-48BB-8C73-09F1EA35E1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100214-d8e6-499c-be8a-040e96797c38"/>
    <ds:schemaRef ds:uri="03cf1458-4865-4bad-b75f-3595a6d7c1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207</Words>
  <Application>Microsoft Office PowerPoint</Application>
  <PresentationFormat>ワイド画面</PresentationFormat>
  <Paragraphs>31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くすりのことで困っていませんか？</dc:title>
  <dc:creator>砂田 圭子</dc:creator>
  <cp:lastModifiedBy>adachi</cp:lastModifiedBy>
  <cp:revision>20</cp:revision>
  <dcterms:created xsi:type="dcterms:W3CDTF">2019-01-21T01:06:12Z</dcterms:created>
  <dcterms:modified xsi:type="dcterms:W3CDTF">2019-02-05T07:50:07Z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0x010100C1A04326CA9F694982E6B7EA2B8F81A6</vt:lpwstr>
  </property>
</Properties>
</file>