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>
        <p:scale>
          <a:sx n="33" d="100"/>
          <a:sy n="33" d="100"/>
        </p:scale>
        <p:origin x="18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E6786C8B-D533-4197-BDFF-C259ABE883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="" xmlns:a16="http://schemas.microsoft.com/office/drawing/2014/main" id="{665D9FF6-C038-4FCB-A752-18D7E2451D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F91D9990-BE1F-4EF2-9C77-FF3BF0DFA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858F4-4356-4284-A283-884AA6F96582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A369F95F-C0A9-498A-854A-ED1F6452A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872E19FA-2630-416A-BDEA-4A85348A9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2AE1-7BB5-4622-93D6-0BB4FF24B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086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0E0FC3FA-8C76-4D00-8C49-BBA231E75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="" xmlns:a16="http://schemas.microsoft.com/office/drawing/2014/main" id="{29DB4830-C7B0-47A6-A320-80C6505A9B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CDE539CE-00DD-4B71-8521-D75F945D1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858F4-4356-4284-A283-884AA6F96582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0ADEE882-694F-4720-BB70-5E2E2D875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B067A7D5-4BD7-4BFA-82B4-1B05B46F9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2AE1-7BB5-4622-93D6-0BB4FF24B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024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="" xmlns:a16="http://schemas.microsoft.com/office/drawing/2014/main" id="{2E9B46BA-0BAE-4AE3-9919-687B3AF83A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="" xmlns:a16="http://schemas.microsoft.com/office/drawing/2014/main" id="{FD67DD8A-ED4D-47B0-BD59-2A7562943D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10A93A92-4835-4750-AD39-17FB3E436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858F4-4356-4284-A283-884AA6F96582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63A311C7-6D42-4FDD-9DA0-D0C78342A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4DFBDB35-C601-4FD7-8A37-C656B60FA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2AE1-7BB5-4622-93D6-0BB4FF24B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158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873C8838-0E02-4947-B3F8-ED1F07684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18671F77-64D9-4790-B589-D7D5D57C21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37EA0385-944D-4A17-AC29-DF815849D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858F4-4356-4284-A283-884AA6F96582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2CA1742F-EB67-452E-B4E9-9C87A8C2A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AACD4013-17D3-4C37-BC7B-9652BE406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2AE1-7BB5-4622-93D6-0BB4FF24B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9989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D4C95134-2AF2-49C3-B20D-2E5B09B7D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FE74AC1B-65C4-48E8-A7E1-3C7AFF4C2A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16029788-1812-40B4-9939-421241A17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858F4-4356-4284-A283-884AA6F96582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5B2DEF71-495E-4683-99D7-53C3E1C28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C82AA020-A068-4408-B62D-6812E2682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2AE1-7BB5-4622-93D6-0BB4FF24B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601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F47A3FDF-AD0B-4BBD-BABA-5E1055720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33E2762D-A22C-40A1-8D32-F7805A0A8D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="" xmlns:a16="http://schemas.microsoft.com/office/drawing/2014/main" id="{6BFEBC8A-44A3-4A8A-96F7-6FD268565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A694CA2B-E1DB-41AE-A91A-F632EC2C1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858F4-4356-4284-A283-884AA6F96582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111A0169-9FB1-4066-B36A-0761E679C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98A9F1E6-B8CE-45E3-9339-188456A50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2AE1-7BB5-4622-93D6-0BB4FF24B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424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D86B59D7-9E44-40BE-9106-B7DD1C294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F4F93ED8-3A79-4C94-A4BF-CF12EA24D2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="" xmlns:a16="http://schemas.microsoft.com/office/drawing/2014/main" id="{3DC308E7-9EC3-4E48-A4EE-EF78168635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="" xmlns:a16="http://schemas.microsoft.com/office/drawing/2014/main" id="{6A867945-E788-48DB-BCB0-51F90C00A6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="" xmlns:a16="http://schemas.microsoft.com/office/drawing/2014/main" id="{DD6FFD6F-D626-487F-B720-66CFBD70AA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="" xmlns:a16="http://schemas.microsoft.com/office/drawing/2014/main" id="{6653CAD3-19A6-459F-94AF-4D3B3CA8E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858F4-4356-4284-A283-884AA6F96582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="" xmlns:a16="http://schemas.microsoft.com/office/drawing/2014/main" id="{5096536E-1956-4FBF-9121-DC3F213B2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="" xmlns:a16="http://schemas.microsoft.com/office/drawing/2014/main" id="{FF5472F6-0AFB-4899-81CA-D604C0D4D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2AE1-7BB5-4622-93D6-0BB4FF24B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5175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49B7F7BA-B465-478B-9A6D-43CD8527A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="" xmlns:a16="http://schemas.microsoft.com/office/drawing/2014/main" id="{077B0DA3-5C2E-4B08-B8CB-FAF1A2BDE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858F4-4356-4284-A283-884AA6F96582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="" xmlns:a16="http://schemas.microsoft.com/office/drawing/2014/main" id="{4B09E2B5-48AB-475B-AF7E-51C0EAE9E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="" xmlns:a16="http://schemas.microsoft.com/office/drawing/2014/main" id="{DF1CF624-3D19-43A7-93F6-05FB896A3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2AE1-7BB5-4622-93D6-0BB4FF24B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4598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="" xmlns:a16="http://schemas.microsoft.com/office/drawing/2014/main" id="{9D91746C-0841-42E5-9955-92A6F4120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858F4-4356-4284-A283-884AA6F96582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="" xmlns:a16="http://schemas.microsoft.com/office/drawing/2014/main" id="{26B42F2F-A445-4B0E-B22E-FF1937ACB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="" xmlns:a16="http://schemas.microsoft.com/office/drawing/2014/main" id="{10968013-31E5-41AE-852E-BF0ECCFAA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2AE1-7BB5-4622-93D6-0BB4FF24B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7760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06C18269-87CE-4B14-815A-33B5CF098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7CFFF639-1BFB-4134-9005-2317AFB3E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="" xmlns:a16="http://schemas.microsoft.com/office/drawing/2014/main" id="{2F8313EC-46D3-46E0-B60C-D4CA1619AF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DE7ED4AE-3A74-444B-A928-40E69FB57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858F4-4356-4284-A283-884AA6F96582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8DE82A15-9846-43B9-A876-189B2B78A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7AE850F7-1C00-4DD9-BAD1-ACC477FC9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2AE1-7BB5-4622-93D6-0BB4FF24B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637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0832CF5C-182C-4DA6-8298-39E691894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="" xmlns:a16="http://schemas.microsoft.com/office/drawing/2014/main" id="{4387C7FE-4293-47D9-80F2-2B6AF8A18F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="" xmlns:a16="http://schemas.microsoft.com/office/drawing/2014/main" id="{2780C497-DE46-47C1-AF55-5FAFDD5891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A0976E5C-7D4F-498D-AF6A-4EF8C5E79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858F4-4356-4284-A283-884AA6F96582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559F3337-1D98-4054-889C-127233687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B59D0D03-1AAE-411C-840A-7955DC5D0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2AE1-7BB5-4622-93D6-0BB4FF24B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61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="" xmlns:a16="http://schemas.microsoft.com/office/drawing/2014/main" id="{6169914D-06ED-4595-9691-82E113DF7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E4621BD3-FC82-40C4-86CA-EDAB142283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6FA93328-2D21-426A-A382-83FA98D0EF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858F4-4356-4284-A283-884AA6F96582}" type="datetimeFigureOut">
              <a:rPr kumimoji="1" lang="ja-JP" altLang="en-US" smtClean="0"/>
              <a:t>2019/2/5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C8C9766C-3D35-4DB5-9D25-0616DD43A6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0741CC81-5747-464E-A6EC-EB495DB572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52AE1-7BB5-4622-93D6-0BB4FF24B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0409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0717" y="2738602"/>
            <a:ext cx="4141792" cy="273182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6006" y="1689316"/>
            <a:ext cx="2864653" cy="1914821"/>
          </a:xfrm>
          <a:prstGeom prst="rect">
            <a:avLst/>
          </a:prstGeom>
        </p:spPr>
      </p:pic>
      <p:sp>
        <p:nvSpPr>
          <p:cNvPr id="12" name="正方形/長方形 11">
            <a:extLst>
              <a:ext uri="{FF2B5EF4-FFF2-40B4-BE49-F238E27FC236}">
                <a16:creationId xmlns="" xmlns:a16="http://schemas.microsoft.com/office/drawing/2014/main" id="{ADB5838E-B843-4EE9-B47F-41A0E5F802D9}"/>
              </a:ext>
            </a:extLst>
          </p:cNvPr>
          <p:cNvSpPr/>
          <p:nvPr/>
        </p:nvSpPr>
        <p:spPr>
          <a:xfrm>
            <a:off x="0" y="0"/>
            <a:ext cx="10693831" cy="11003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4D34C86D-84DA-41BF-8A26-E7B0D6A3AF99}"/>
              </a:ext>
            </a:extLst>
          </p:cNvPr>
          <p:cNvSpPr txBox="1"/>
          <p:nvPr/>
        </p:nvSpPr>
        <p:spPr>
          <a:xfrm>
            <a:off x="9020482" y="2137827"/>
            <a:ext cx="29080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日本循環器学会会員</a:t>
            </a:r>
            <a:br>
              <a:rPr lang="zh-CN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</a:br>
            <a:r>
              <a:rPr lang="zh-CN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日本臨床内科医会認定医</a:t>
            </a:r>
            <a:endParaRPr kumimoji="1" lang="ja-JP" altLang="en-US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9" name="矢印: 右 8">
            <a:extLst>
              <a:ext uri="{FF2B5EF4-FFF2-40B4-BE49-F238E27FC236}">
                <a16:creationId xmlns="" xmlns:a16="http://schemas.microsoft.com/office/drawing/2014/main" id="{9F3236A4-715A-434B-BE9C-E1B606154D33}"/>
              </a:ext>
            </a:extLst>
          </p:cNvPr>
          <p:cNvSpPr/>
          <p:nvPr/>
        </p:nvSpPr>
        <p:spPr>
          <a:xfrm flipH="1">
            <a:off x="1394846" y="5563891"/>
            <a:ext cx="10797153" cy="2588217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="" xmlns:a16="http://schemas.microsoft.com/office/drawing/2014/main" id="{50BD226E-5D4A-4496-A3F1-7BD3A0D96857}"/>
              </a:ext>
            </a:extLst>
          </p:cNvPr>
          <p:cNvSpPr txBox="1"/>
          <p:nvPr/>
        </p:nvSpPr>
        <p:spPr>
          <a:xfrm>
            <a:off x="4974956" y="6152827"/>
            <a:ext cx="69277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</a:t>
            </a:r>
            <a:r>
              <a:rPr lang="ja-JP" altLang="en-US" sz="3200" dirty="0" smtClean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〇〇〇〇〇駅」</a:t>
            </a:r>
            <a:r>
              <a:rPr lang="en-US" altLang="ja-JP" sz="32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6</a:t>
            </a:r>
            <a:r>
              <a:rPr lang="ja-JP" altLang="en-US" sz="32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番</a:t>
            </a:r>
            <a:r>
              <a:rPr lang="ja-JP" altLang="en-US" sz="3200" dirty="0" smtClean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出口より徒歩</a:t>
            </a:r>
            <a:r>
              <a:rPr lang="en-US" altLang="ja-JP" sz="3200" dirty="0" smtClean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7</a:t>
            </a:r>
            <a:r>
              <a:rPr lang="ja-JP" altLang="en-US" sz="32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分</a:t>
            </a:r>
            <a:endParaRPr kumimoji="1" lang="ja-JP" altLang="en-US" sz="3200" dirty="0">
              <a:solidFill>
                <a:schemeClr val="bg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="" xmlns:a16="http://schemas.microsoft.com/office/drawing/2014/main" id="{97C1D824-CEF2-4025-859E-FC6675D6AB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5667" y="3839608"/>
            <a:ext cx="5993174" cy="2266725"/>
          </a:xfrm>
          <a:prstGeom prst="rect">
            <a:avLst/>
          </a:prstGeom>
        </p:spPr>
      </p:pic>
      <p:sp>
        <p:nvSpPr>
          <p:cNvPr id="14" name="テキスト ボックス 13">
            <a:extLst>
              <a:ext uri="{FF2B5EF4-FFF2-40B4-BE49-F238E27FC236}">
                <a16:creationId xmlns="" xmlns:a16="http://schemas.microsoft.com/office/drawing/2014/main" id="{196E2783-9542-40BD-BA7D-70A979FC88E9}"/>
              </a:ext>
            </a:extLst>
          </p:cNvPr>
          <p:cNvSpPr txBox="1"/>
          <p:nvPr/>
        </p:nvSpPr>
        <p:spPr>
          <a:xfrm>
            <a:off x="1549831" y="1503335"/>
            <a:ext cx="35181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〇〇〇</a:t>
            </a:r>
            <a:r>
              <a:rPr kumimoji="1" lang="ja-JP" altLang="en-US" sz="3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クリニック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="" xmlns:a16="http://schemas.microsoft.com/office/drawing/2014/main" id="{0057F8F7-B2F9-4331-8191-8C26A8FDD60C}"/>
              </a:ext>
            </a:extLst>
          </p:cNvPr>
          <p:cNvSpPr txBox="1"/>
          <p:nvPr/>
        </p:nvSpPr>
        <p:spPr>
          <a:xfrm>
            <a:off x="340962" y="139484"/>
            <a:ext cx="41535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周辺の医療機関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="" xmlns:a16="http://schemas.microsoft.com/office/drawing/2014/main" id="{52D58D7C-6154-46A3-8619-677DD941B2F6}"/>
              </a:ext>
            </a:extLst>
          </p:cNvPr>
          <p:cNvSpPr/>
          <p:nvPr/>
        </p:nvSpPr>
        <p:spPr>
          <a:xfrm>
            <a:off x="10817818" y="0"/>
            <a:ext cx="77490" cy="11003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>
            <a:extLst>
              <a:ext uri="{FF2B5EF4-FFF2-40B4-BE49-F238E27FC236}">
                <a16:creationId xmlns="" xmlns:a16="http://schemas.microsoft.com/office/drawing/2014/main" id="{87D37236-5EA2-46A7-B52C-E403FC1B239C}"/>
              </a:ext>
            </a:extLst>
          </p:cNvPr>
          <p:cNvSpPr/>
          <p:nvPr/>
        </p:nvSpPr>
        <p:spPr>
          <a:xfrm>
            <a:off x="11042544" y="0"/>
            <a:ext cx="77490" cy="11003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="" xmlns:a16="http://schemas.microsoft.com/office/drawing/2014/main" id="{C693FE61-796C-4223-A815-C2FE1BED976F}"/>
              </a:ext>
            </a:extLst>
          </p:cNvPr>
          <p:cNvSpPr/>
          <p:nvPr/>
        </p:nvSpPr>
        <p:spPr>
          <a:xfrm>
            <a:off x="11267269" y="0"/>
            <a:ext cx="77490" cy="11003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" name="図 1">
            <a:extLst>
              <a:ext uri="{FF2B5EF4-FFF2-40B4-BE49-F238E27FC236}">
                <a16:creationId xmlns="" xmlns:a16="http://schemas.microsoft.com/office/drawing/2014/main" id="{0BAC5C3B-2C6B-4719-AB20-6E9BA45EBE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86267" y="4779385"/>
            <a:ext cx="758969" cy="335358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="" xmlns:a16="http://schemas.microsoft.com/office/drawing/2014/main" id="{E7715280-8BA5-4B55-8967-E693C4FBD3B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86267" y="5693785"/>
            <a:ext cx="758969" cy="335358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46E14A00-3A56-44F1-913A-E735F4B8A8FE}"/>
              </a:ext>
            </a:extLst>
          </p:cNvPr>
          <p:cNvSpPr txBox="1"/>
          <p:nvPr/>
        </p:nvSpPr>
        <p:spPr>
          <a:xfrm>
            <a:off x="6141399" y="2515801"/>
            <a:ext cx="25038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医師の写真など</a:t>
            </a:r>
            <a:endParaRPr kumimoji="1" lang="ja-JP" altLang="en-US" sz="2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="" xmlns:a16="http://schemas.microsoft.com/office/drawing/2014/main" id="{946BFADC-F05B-4C10-81D3-F49843393B52}"/>
              </a:ext>
            </a:extLst>
          </p:cNvPr>
          <p:cNvSpPr txBox="1"/>
          <p:nvPr/>
        </p:nvSpPr>
        <p:spPr>
          <a:xfrm>
            <a:off x="1549831" y="3817319"/>
            <a:ext cx="3366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クリニックの写真など</a:t>
            </a:r>
            <a:endParaRPr kumimoji="1" lang="ja-JP" altLang="en-US" sz="2400" dirty="0">
              <a:solidFill>
                <a:schemeClr val="bg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94281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28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UD デジタル 教科書体 NK-R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小杉 美里</dc:creator>
  <cp:lastModifiedBy>adachi</cp:lastModifiedBy>
  <cp:revision>8</cp:revision>
  <dcterms:created xsi:type="dcterms:W3CDTF">2019-01-16T06:29:24Z</dcterms:created>
  <dcterms:modified xsi:type="dcterms:W3CDTF">2019-02-05T01:07:09Z</dcterms:modified>
</cp:coreProperties>
</file>