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33" d="100"/>
          <a:sy n="33" d="100"/>
        </p:scale>
        <p:origin x="18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6786C8B-D533-4197-BDFF-C259ABE88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665D9FF6-C038-4FCB-A752-18D7E2451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91D9990-BE1F-4EF2-9C77-FF3BF0DFA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369F95F-C0A9-498A-854A-ED1F6452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872E19FA-2630-416A-BDEA-4A85348A9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08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E0FC3FA-8C76-4D00-8C49-BBA231E75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29DB4830-C7B0-47A6-A320-80C6505A9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DE539CE-00DD-4B71-8521-D75F945D1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ADEE882-694F-4720-BB70-5E2E2D87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067A7D5-4BD7-4BFA-82B4-1B05B46F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02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2E9B46BA-0BAE-4AE3-9919-687B3AF8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D67DD8A-ED4D-47B0-BD59-2A7562943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0A93A92-4835-4750-AD39-17FB3E43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63A311C7-6D42-4FDD-9DA0-D0C78342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DFBDB35-C601-4FD7-8A37-C656B60F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58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73C8838-0E02-4947-B3F8-ED1F07684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8671F77-64D9-4790-B589-D7D5D57C2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7EA0385-944D-4A17-AC29-DF815849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2CA1742F-EB67-452E-B4E9-9C87A8C2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ACD4013-17D3-4C37-BC7B-9652BE40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989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4C95134-2AF2-49C3-B20D-2E5B09B7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E74AC1B-65C4-48E8-A7E1-3C7AFF4C2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16029788-1812-40B4-9939-421241A1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B2DEF71-495E-4683-99D7-53C3E1C2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C82AA020-A068-4408-B62D-6812E268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47A3FDF-AD0B-4BBD-BABA-5E105572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33E2762D-A22C-40A1-8D32-F7805A0A8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6BFEBC8A-44A3-4A8A-96F7-6FD268565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A694CA2B-E1DB-41AE-A91A-F632EC2C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111A0169-9FB1-4066-B36A-0761E679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8A9F1E6-B8CE-45E3-9339-188456A50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2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86B59D7-9E44-40BE-9106-B7DD1C29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4F93ED8-3A79-4C94-A4BF-CF12EA24D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3DC308E7-9EC3-4E48-A4EE-EF7816863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6A867945-E788-48DB-BCB0-51F90C00A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DD6FFD6F-D626-487F-B720-66CFBD70AA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6653CAD3-19A6-459F-94AF-4D3B3CA8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5096536E-1956-4FBF-9121-DC3F213B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FF5472F6-0AFB-4899-81CA-D604C0D4D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17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9B7F7BA-B465-478B-9A6D-43CD8527A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077B0DA3-5C2E-4B08-B8CB-FAF1A2BD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4B09E2B5-48AB-475B-AF7E-51C0EAE9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DF1CF624-3D19-43A7-93F6-05FB896A3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59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9D91746C-0841-42E5-9955-92A6F412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26B42F2F-A445-4B0E-B22E-FF1937AC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10968013-31E5-41AE-852E-BF0ECCF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6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6C18269-87CE-4B14-815A-33B5CF098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CFFF639-1BFB-4134-9005-2317AFB3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2F8313EC-46D3-46E0-B60C-D4CA1619A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DE7ED4AE-3A74-444B-A928-40E69FB5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8DE82A15-9846-43B9-A876-189B2B78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7AE850F7-1C00-4DD9-BAD1-ACC477FC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3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832CF5C-182C-4DA6-8298-39E69189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4387C7FE-4293-47D9-80F2-2B6AF8A18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2780C497-DE46-47C1-AF55-5FAFDD589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A0976E5C-7D4F-498D-AF6A-4EF8C5E7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559F3337-1D98-4054-889C-12723368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B59D0D03-1AAE-411C-840A-7955DC5D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1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6169914D-06ED-4595-9691-82E113DF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E4621BD3-FC82-40C4-86CA-EDAB14228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FA93328-2D21-426A-A382-83FA98D0E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58F4-4356-4284-A283-884AA6F96582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C8C9766C-3D35-4DB5-9D25-0616DD43A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741CC81-5747-464E-A6EC-EB495DB572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2AE1-7BB5-4622-93D6-0BB4FF24B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40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717" y="2738602"/>
            <a:ext cx="4141792" cy="273182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006" y="1689316"/>
            <a:ext cx="2864653" cy="191482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ADB5838E-B843-4EE9-B47F-41A0E5F802D9}"/>
              </a:ext>
            </a:extLst>
          </p:cNvPr>
          <p:cNvSpPr/>
          <p:nvPr/>
        </p:nvSpPr>
        <p:spPr>
          <a:xfrm>
            <a:off x="0" y="0"/>
            <a:ext cx="10693831" cy="11003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4D34C86D-84DA-41BF-8A26-E7B0D6A3AF99}"/>
              </a:ext>
            </a:extLst>
          </p:cNvPr>
          <p:cNvSpPr txBox="1"/>
          <p:nvPr/>
        </p:nvSpPr>
        <p:spPr>
          <a:xfrm>
            <a:off x="9020482" y="2137827"/>
            <a:ext cx="2908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日本循環器学会会員</a:t>
            </a:r>
            <a:br>
              <a:rPr lang="zh-CN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zh-CN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日本臨床内科医会認定医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="" xmlns:a16="http://schemas.microsoft.com/office/drawing/2014/main" id="{9F3236A4-715A-434B-BE9C-E1B606154D33}"/>
              </a:ext>
            </a:extLst>
          </p:cNvPr>
          <p:cNvSpPr/>
          <p:nvPr/>
        </p:nvSpPr>
        <p:spPr>
          <a:xfrm flipH="1">
            <a:off x="1394846" y="5563891"/>
            <a:ext cx="10797153" cy="258821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50BD226E-5D4A-4496-A3F1-7BD3A0D96857}"/>
              </a:ext>
            </a:extLst>
          </p:cNvPr>
          <p:cNvSpPr txBox="1"/>
          <p:nvPr/>
        </p:nvSpPr>
        <p:spPr>
          <a:xfrm>
            <a:off x="4974956" y="6152827"/>
            <a:ext cx="6927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3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〇〇〇〇〇駅」</a:t>
            </a:r>
            <a:r>
              <a:rPr lang="en-US" altLang="ja-JP" sz="3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lang="ja-JP" altLang="en-US" sz="3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番</a:t>
            </a:r>
            <a:r>
              <a:rPr lang="ja-JP" altLang="en-US" sz="3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出口より徒歩</a:t>
            </a:r>
            <a:r>
              <a:rPr lang="en-US" altLang="ja-JP" sz="32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7</a:t>
            </a:r>
            <a:r>
              <a:rPr lang="ja-JP" altLang="en-US" sz="3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</a:t>
            </a:r>
            <a:endParaRPr kumimoji="1" lang="ja-JP" altLang="en-US" sz="32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="" xmlns:a16="http://schemas.microsoft.com/office/drawing/2014/main" id="{97C1D824-CEF2-4025-859E-FC6675D6AB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667" y="3839608"/>
            <a:ext cx="5993174" cy="2266725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196E2783-9542-40BD-BA7D-70A979FC88E9}"/>
              </a:ext>
            </a:extLst>
          </p:cNvPr>
          <p:cNvSpPr txBox="1"/>
          <p:nvPr/>
        </p:nvSpPr>
        <p:spPr>
          <a:xfrm>
            <a:off x="1549831" y="1503335"/>
            <a:ext cx="351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</a:t>
            </a:r>
            <a:r>
              <a:rPr kumimoji="1"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クリニック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0057F8F7-B2F9-4331-8191-8C26A8FDD60C}"/>
              </a:ext>
            </a:extLst>
          </p:cNvPr>
          <p:cNvSpPr txBox="1"/>
          <p:nvPr/>
        </p:nvSpPr>
        <p:spPr>
          <a:xfrm>
            <a:off x="340962" y="139484"/>
            <a:ext cx="4153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周辺の医療機関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="" xmlns:a16="http://schemas.microsoft.com/office/drawing/2014/main" id="{52D58D7C-6154-46A3-8619-677DD941B2F6}"/>
              </a:ext>
            </a:extLst>
          </p:cNvPr>
          <p:cNvSpPr/>
          <p:nvPr/>
        </p:nvSpPr>
        <p:spPr>
          <a:xfrm>
            <a:off x="10817818" y="0"/>
            <a:ext cx="77490" cy="11003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87D37236-5EA2-46A7-B52C-E403FC1B239C}"/>
              </a:ext>
            </a:extLst>
          </p:cNvPr>
          <p:cNvSpPr/>
          <p:nvPr/>
        </p:nvSpPr>
        <p:spPr>
          <a:xfrm>
            <a:off x="11042544" y="0"/>
            <a:ext cx="77490" cy="11003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="" xmlns:a16="http://schemas.microsoft.com/office/drawing/2014/main" id="{C693FE61-796C-4223-A815-C2FE1BED976F}"/>
              </a:ext>
            </a:extLst>
          </p:cNvPr>
          <p:cNvSpPr/>
          <p:nvPr/>
        </p:nvSpPr>
        <p:spPr>
          <a:xfrm>
            <a:off x="11267269" y="0"/>
            <a:ext cx="77490" cy="11003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="" xmlns:a16="http://schemas.microsoft.com/office/drawing/2014/main" id="{0BAC5C3B-2C6B-4719-AB20-6E9BA45EBE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6267" y="4779385"/>
            <a:ext cx="758969" cy="33535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="" xmlns:a16="http://schemas.microsoft.com/office/drawing/2014/main" id="{E7715280-8BA5-4B55-8967-E693C4FBD3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6267" y="5693785"/>
            <a:ext cx="758969" cy="33535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46E14A00-3A56-44F1-913A-E735F4B8A8FE}"/>
              </a:ext>
            </a:extLst>
          </p:cNvPr>
          <p:cNvSpPr txBox="1"/>
          <p:nvPr/>
        </p:nvSpPr>
        <p:spPr>
          <a:xfrm>
            <a:off x="6141399" y="2515801"/>
            <a:ext cx="2503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医師の写真など</a:t>
            </a:r>
            <a:endParaRPr kumimoji="1" lang="ja-JP" altLang="en-US" sz="2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="" xmlns:a16="http://schemas.microsoft.com/office/drawing/2014/main" id="{946BFADC-F05B-4C10-81D3-F49843393B52}"/>
              </a:ext>
            </a:extLst>
          </p:cNvPr>
          <p:cNvSpPr txBox="1"/>
          <p:nvPr/>
        </p:nvSpPr>
        <p:spPr>
          <a:xfrm>
            <a:off x="1549831" y="3817319"/>
            <a:ext cx="3366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クリニックの写真など</a:t>
            </a:r>
            <a:endParaRPr kumimoji="1" lang="ja-JP" altLang="en-US" sz="2400" dirty="0">
              <a:solidFill>
                <a:schemeClr val="bg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28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小杉 美里</dc:creator>
  <cp:lastModifiedBy>adachi</cp:lastModifiedBy>
  <cp:revision>8</cp:revision>
  <dcterms:created xsi:type="dcterms:W3CDTF">2019-01-16T06:29:24Z</dcterms:created>
  <dcterms:modified xsi:type="dcterms:W3CDTF">2019-02-05T01:07:09Z</dcterms:modified>
</cp:coreProperties>
</file>