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4B8BE9-05BC-4282-9890-66AE7501A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C412A6-4C10-4EE5-A28C-A0C5F16B9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E30C4-1B87-417D-A464-51DF77BBE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BDAE1E-AEDF-4768-B038-4F57C3480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5585AD-4BE9-492C-BF92-9A017D91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41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7E61E8-55F9-468F-A373-6342D7449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C747A6-F4F9-40A2-9E39-796BF27E5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C9578F-7999-4594-BB51-41E23E8AB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FD99D9-4CD3-4495-934F-DDD6B64B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F024A9-1AD4-4192-901D-5FB0BB62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77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82198E-8AEA-4F7C-9868-94CACE3D6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CB5D20-BC25-467D-B556-BEB5D5853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B43A7C-CAB4-486D-8BC3-806EE602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89FDF-1AAA-4695-B209-847E87B62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433D14-3748-4FBE-966A-FE5E3F280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17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3008A-EDE9-43A2-87F1-00FAF8CB4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3F7FF1-04B9-4249-A49D-0ED611816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BD9D3-BD95-4E18-91D1-D56C93B1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AC5534-C00A-4F33-BF6B-52383E11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363470-878C-44E1-BB69-964B9DF58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73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9E059-7808-4B3E-9DD1-C9EC499A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48965F-845A-4896-A983-F513AC167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EC3D3A-B0AA-420B-B707-608BD7C5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59999F-F958-470F-B303-01F6277AB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E88B2C-2DCE-42E3-95DD-D4AE31B8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72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9B49E9-948D-4CF3-BB2D-8497FA4DD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DF6701-8BF1-47C7-A51D-99DEAE686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3503C1-7CCC-426D-ABEA-6B70430C0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C1725-1595-4124-87B9-1A30641B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650A8F-C39F-4B96-9DCB-C1518674C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97A06F-72CC-48D2-9AF2-260883A5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2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58FEE-0BB3-4A39-B4B9-120AE5E6A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331E29-427F-4EAC-B75A-C248F8B7B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D4B07D-0866-4D77-A842-E70908FBF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D30DB4-388C-41D8-B920-28984AB30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C3ED6FA-ACE7-4F55-98B5-411B96AC47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2716B97-7E52-418A-875C-DE777C00C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C69112-017D-4805-B466-CBC9F1C41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3C4CA7D-51AF-4D40-B69E-01CAD354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28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C52A4B-C2B0-4C78-8E11-654A0F495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7778E2D-32DD-4DDF-8774-FA6905A3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A74DB9-2F37-41C1-BA7A-5F21717F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5FE4E3-FE28-40D2-923D-4B7894DD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50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B4C5ADF-2FB3-453C-BFC5-555D3B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13626B-A1C7-4274-868C-6CA2F0E02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FC560D-0F26-4C39-A99C-42EF94B5D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3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1920F8-5015-48F7-8324-7E266992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133CA7-09B2-445E-BB10-C13D30495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A66714-8286-45A8-93B7-EF4C6DD03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82DEAB-AB38-46E0-B477-34D00624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6FC28-543B-409A-A102-222FFC59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5A3650-84ED-4167-AA09-41DD2B5D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08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D78501-8113-451F-8A7A-F876CB7F6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D3075B-F883-4766-A955-9081F9B5B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E36E96-44DB-4AA1-9C6D-D1E260B80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EAF8C0-20A4-4C20-8143-0F8DD81B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8D7EB7-7AFD-4F7F-8F8E-44DB61B25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64B5CB-5455-48FF-8408-48BB7C00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5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C074F3-9045-4DAF-AD8B-474472816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AA9379-99B8-488B-A534-1206C719C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D3894-32F7-4858-B75A-7E1779960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B3159-EEE8-4072-BE41-E7E23C876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C7BE76-02DE-4371-918E-3DB303CB6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72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F9BABE6-78C8-4008-9968-34D107AB7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4" y="1975722"/>
            <a:ext cx="4258277" cy="425827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0328D2-4536-4753-889E-DED108052AFA}"/>
              </a:ext>
            </a:extLst>
          </p:cNvPr>
          <p:cNvSpPr txBox="1"/>
          <p:nvPr/>
        </p:nvSpPr>
        <p:spPr>
          <a:xfrm>
            <a:off x="5852634" y="1310671"/>
            <a:ext cx="5883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当薬局は、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C50EC7-6D05-42D1-827D-4FBD8226C3B7}"/>
              </a:ext>
            </a:extLst>
          </p:cNvPr>
          <p:cNvSpPr txBox="1"/>
          <p:nvPr/>
        </p:nvSpPr>
        <p:spPr>
          <a:xfrm>
            <a:off x="8235616" y="3850911"/>
            <a:ext cx="5035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となっております。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D69D7E8-9EAC-44AA-8135-8A8FA88DDF2D}"/>
              </a:ext>
            </a:extLst>
          </p:cNvPr>
          <p:cNvSpPr txBox="1"/>
          <p:nvPr/>
        </p:nvSpPr>
        <p:spPr>
          <a:xfrm>
            <a:off x="6379107" y="5241224"/>
            <a:ext cx="5203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禁煙にご協力ください。</a:t>
            </a:r>
            <a:endParaRPr kumimoji="1" lang="ja-JP" altLang="en-US" sz="4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990A5E6-6CAC-43D6-BCA2-1BC28663E619}"/>
              </a:ext>
            </a:extLst>
          </p:cNvPr>
          <p:cNvSpPr/>
          <p:nvPr/>
        </p:nvSpPr>
        <p:spPr>
          <a:xfrm>
            <a:off x="263237" y="1670524"/>
            <a:ext cx="5317067" cy="42582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ja-JP" sz="5400" dirty="0">
                <a:ln w="5715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r>
              <a:rPr lang="ja-JP" altLang="en-US" sz="5400" dirty="0">
                <a:ln w="5715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ja-JP" sz="5400" dirty="0">
                <a:ln w="5715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SMOKING</a:t>
            </a:r>
            <a:endParaRPr lang="ja-JP" altLang="en-US" sz="5400" b="0" cap="none" spc="0" dirty="0">
              <a:ln w="5715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20BBD4-6E66-4319-99B0-029534AFB6F4}"/>
              </a:ext>
            </a:extLst>
          </p:cNvPr>
          <p:cNvSpPr txBox="1"/>
          <p:nvPr/>
        </p:nvSpPr>
        <p:spPr>
          <a:xfrm>
            <a:off x="7578436" y="2202872"/>
            <a:ext cx="25492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禁煙</a:t>
            </a:r>
            <a:endParaRPr kumimoji="1" lang="ja-JP" altLang="en-US" sz="80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55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15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鶴田 綾子</dc:creator>
  <cp:lastModifiedBy>美里 小杉</cp:lastModifiedBy>
  <cp:revision>10</cp:revision>
  <dcterms:created xsi:type="dcterms:W3CDTF">2018-12-13T05:14:47Z</dcterms:created>
  <dcterms:modified xsi:type="dcterms:W3CDTF">2019-03-04T04:25:37Z</dcterms:modified>
</cp:coreProperties>
</file>