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4B8BE9-05BC-4282-9890-66AE7501A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C412A6-4C10-4EE5-A28C-A0C5F16B9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E30C4-1B87-417D-A464-51DF77BBE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BDAE1E-AEDF-4768-B038-4F57C348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5585AD-4BE9-492C-BF92-9A017D91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1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7E61E8-55F9-468F-A373-6342D744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747A6-F4F9-40A2-9E39-796BF27E5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9578F-7999-4594-BB51-41E23E8A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FD99D9-4CD3-4495-934F-DDD6B64B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F024A9-1AD4-4192-901D-5FB0BB62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77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82198E-8AEA-4F7C-9868-94CACE3D6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CB5D20-BC25-467D-B556-BEB5D585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43A7C-CAB4-486D-8BC3-806EE602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89FDF-1AAA-4695-B209-847E87B6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433D14-3748-4FBE-966A-FE5E3F280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7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3008A-EDE9-43A2-87F1-00FAF8CB4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3F7FF1-04B9-4249-A49D-0ED61181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BD9D3-BD95-4E18-91D1-D56C93B1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AC5534-C00A-4F33-BF6B-52383E11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363470-878C-44E1-BB69-964B9DF58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7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9E059-7808-4B3E-9DD1-C9EC499A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48965F-845A-4896-A983-F513AC167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EC3D3A-B0AA-420B-B707-608BD7C5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9999F-F958-470F-B303-01F6277AB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E88B2C-2DCE-42E3-95DD-D4AE31B8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2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9B49E9-948D-4CF3-BB2D-8497FA4D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DF6701-8BF1-47C7-A51D-99DEAE686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3503C1-7CCC-426D-ABEA-6B70430C0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C1725-1595-4124-87B9-1A30641B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650A8F-C39F-4B96-9DCB-C1518674C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97A06F-72CC-48D2-9AF2-260883A5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2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58FEE-0BB3-4A39-B4B9-120AE5E6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331E29-427F-4EAC-B75A-C248F8B7B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D4B07D-0866-4D77-A842-E70908FBF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D30DB4-388C-41D8-B920-28984AB30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C3ED6FA-ACE7-4F55-98B5-411B96AC4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716B97-7E52-418A-875C-DE777C00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C69112-017D-4805-B466-CBC9F1C41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C4CA7D-51AF-4D40-B69E-01CAD354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28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C52A4B-C2B0-4C78-8E11-654A0F49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778E2D-32DD-4DDF-8774-FA6905A3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A74DB9-2F37-41C1-BA7A-5F21717F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5FE4E3-FE28-40D2-923D-4B7894DD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50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B4C5ADF-2FB3-453C-BFC5-555D3B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13626B-A1C7-4274-868C-6CA2F0E0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FC560D-0F26-4C39-A99C-42EF94B5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3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1920F8-5015-48F7-8324-7E266992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133CA7-09B2-445E-BB10-C13D30495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A66714-8286-45A8-93B7-EF4C6DD03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82DEAB-AB38-46E0-B477-34D00624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6FC28-543B-409A-A102-222FFC59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5A3650-84ED-4167-AA09-41DD2B5D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8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D78501-8113-451F-8A7A-F876CB7F6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D3075B-F883-4766-A955-9081F9B5B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E36E96-44DB-4AA1-9C6D-D1E260B80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EAF8C0-20A4-4C20-8143-0F8DD81B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8D7EB7-7AFD-4F7F-8F8E-44DB61B2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64B5CB-5455-48FF-8408-48BB7C00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C074F3-9045-4DAF-AD8B-474472816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AA9379-99B8-488B-A534-1206C719C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D3894-32F7-4858-B75A-7E1779960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60D1-F876-4A90-83AC-CFB0A2A78043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B3159-EEE8-4072-BE41-E7E23C876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7BE76-02DE-4371-918E-3DB303CB6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5D27C-6E0D-4B07-B755-765B060BF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72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02834D-AA96-4633-AF43-B0BF321928AB}"/>
              </a:ext>
            </a:extLst>
          </p:cNvPr>
          <p:cNvSpPr txBox="1"/>
          <p:nvPr/>
        </p:nvSpPr>
        <p:spPr>
          <a:xfrm>
            <a:off x="273479" y="2089690"/>
            <a:ext cx="5976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当薬局は、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A8915F-6A63-40FF-90DE-B8D66B6C3BBB}"/>
              </a:ext>
            </a:extLst>
          </p:cNvPr>
          <p:cNvSpPr txBox="1"/>
          <p:nvPr/>
        </p:nvSpPr>
        <p:spPr>
          <a:xfrm>
            <a:off x="1160170" y="3426653"/>
            <a:ext cx="5976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禁煙となっております。</a:t>
            </a:r>
            <a:endParaRPr kumimoji="1" lang="ja-JP" altLang="en-US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A1B23E-720C-4BED-94FC-65DB555B42BC}"/>
              </a:ext>
            </a:extLst>
          </p:cNvPr>
          <p:cNvSpPr txBox="1"/>
          <p:nvPr/>
        </p:nvSpPr>
        <p:spPr>
          <a:xfrm>
            <a:off x="2057349" y="5791170"/>
            <a:ext cx="8077302" cy="72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ご理解、ご協力をお願いします。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EF37200-82C0-42C8-8AAE-DF3480761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87" y="346806"/>
            <a:ext cx="4692661" cy="468410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8AE18A-4569-4F3C-9A63-A53BBE58A454}"/>
              </a:ext>
            </a:extLst>
          </p:cNvPr>
          <p:cNvSpPr txBox="1"/>
          <p:nvPr/>
        </p:nvSpPr>
        <p:spPr>
          <a:xfrm>
            <a:off x="1771835" y="195702"/>
            <a:ext cx="5976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禁　煙</a:t>
            </a:r>
          </a:p>
        </p:txBody>
      </p:sp>
      <p:pic>
        <p:nvPicPr>
          <p:cNvPr id="1026" name="Picture 2" descr="ãè¾åããã¦ããè¬å¤å¸«ã®ã¤ã©ã¹ã">
            <a:extLst>
              <a:ext uri="{FF2B5EF4-FFF2-40B4-BE49-F238E27FC236}">
                <a16:creationId xmlns:a16="http://schemas.microsoft.com/office/drawing/2014/main" id="{A2006A3C-790F-40F3-986C-4D573C88F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088" y="4037924"/>
            <a:ext cx="1933968" cy="266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4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鶴田 綾子</dc:creator>
  <cp:lastModifiedBy>美里 小杉</cp:lastModifiedBy>
  <cp:revision>13</cp:revision>
  <dcterms:created xsi:type="dcterms:W3CDTF">2018-12-13T05:14:47Z</dcterms:created>
  <dcterms:modified xsi:type="dcterms:W3CDTF">2019-03-04T04:27:38Z</dcterms:modified>
</cp:coreProperties>
</file>