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6"/>
  </p:notesMasterIdLst>
  <p:handoutMasterIdLst>
    <p:handoutMasterId r:id="rId7"/>
  </p:handoutMasterIdLst>
  <p:sldIdLst>
    <p:sldId id="264" r:id="rId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25" autoAdjust="0"/>
    <p:restoredTop sz="92624" autoAdjust="0"/>
  </p:normalViewPr>
  <p:slideViewPr>
    <p:cSldViewPr snapToGrid="0">
      <p:cViewPr>
        <p:scale>
          <a:sx n="64" d="100"/>
          <a:sy n="64" d="100"/>
        </p:scale>
        <p:origin x="858" y="1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customXml" Target="../customXml/item3.xml"/><Relationship Id="rId7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notesMaster" Target="notesMasters/notesMaster1.xml"/><Relationship Id="rId11" Type="http://schemas.openxmlformats.org/officeDocument/2006/relationships/tableStyles" Target="tableStyles.xml"/><Relationship Id="rId5" Type="http://schemas.openxmlformats.org/officeDocument/2006/relationships/slide" Target="slides/slide1.xml"/><Relationship Id="rId10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kumimoji="1" lang="ja-JP" sz="1200"/>
            </a:lvl1pPr>
          </a:lstStyle>
          <a:p>
            <a:endParaRPr kumimoji="1" lang="ja-JP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kumimoji="1" lang="ja-JP" sz="1200"/>
            </a:lvl1pPr>
          </a:lstStyle>
          <a:p>
            <a:fld id="{6CA66B3E-0E9F-47BB-95C7-3A8734A4C744}" type="datetimeFigureOut">
              <a:rPr kumimoji="1" lang="en-US" altLang="ja-JP" smtClean="0"/>
              <a:t>12/20/2018</a:t>
            </a:fld>
            <a:endParaRPr kumimoji="1" 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kumimoji="1" lang="ja-JP" sz="1200"/>
            </a:lvl1pPr>
          </a:lstStyle>
          <a:p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kumimoji="1" lang="ja-JP" sz="1200"/>
            </a:lvl1pPr>
          </a:lstStyle>
          <a:p>
            <a:endParaRPr kumimoji="1" lang="ja-JP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kumimoji="1" lang="ja-JP" sz="1200"/>
            </a:lvl1pPr>
          </a:lstStyle>
          <a:p>
            <a:fld id="{464665B6-2736-48DE-BC9C-D0C5352A5DB3}" type="datetimeFigureOut">
              <a:t>2018/12/20</a:t>
            </a:fld>
            <a:endParaRPr kumimoji="1" lang="ja-JP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kumimoji="1" lang="ja-JP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kumimoji="1" lang="ja-JP" sz="1200"/>
            </a:lvl1pPr>
          </a:lstStyle>
          <a:p>
            <a:endParaRPr kumimoji="1" lang="ja-JP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latinLnBrk="0">
              <a:defRPr kumimoji="1" lang="ja-JP" sz="1200"/>
            </a:lvl1pPr>
          </a:lstStyle>
          <a:p>
            <a:fld id="{C721DBED-FDD1-49F3-8841-BA1304AA9CCD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altLang="ja-JP" smtClean="0"/>
              <a:t>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59655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フリーフォーム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フリーフォーム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フリーフォーム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フリーフォーム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フリーフォーム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フリーフォーム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フリーフォーム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フリーフォーム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フリーフォーム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フリーフォーム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フリーフォーム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5" name="図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6" name="グループ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7" name="フリーフォーム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フリーフォーム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フリーフォーム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フリーフォーム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フリーフォーム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フリーフォーム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フリーフォーム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四角形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フリーフォーム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四角形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フリーフォーム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フリーフォーム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フリーフォーム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フリーフォーム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フリーフォーム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四角形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フリーフォーム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フリーフォーム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フリーフォーム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フリーフォーム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フリーフォーム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フリーフォーム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四角形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フリーフォーム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フリーフォーム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フリーフォーム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フリーフォーム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フリーフォーム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フリーフォーム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フリーフォーム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フリーフォーム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フリーフォーム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フリーフォーム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フリーフォーム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フリーフォーム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フリーフォーム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フリーフォーム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四角形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フリーフォーム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フリーフォーム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フリーフォーム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フリーフォーム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フリーフォーム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フリーフォーム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フリーフォーム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フリーフォーム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フリーフォーム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フリーフォーム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フリーフォーム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フリーフォーム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フリーフォーム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フリーフォーム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フリーフォーム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フリーフォーム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フリーフォーム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フリーフォーム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フリーフォーム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フリーフォーム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フリーフォーム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フリーフォーム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フリーフォーム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フリーフォーム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フリーフォーム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フリーフォーム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フリーフォーム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フリーフォーム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四角形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フリーフォーム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フリーフォーム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フリーフォーム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フリーフォーム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フリーフォーム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フリーフォーム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フリーフォーム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フリーフォーム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フリーフォーム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フリーフォーム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フリーフォーム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フリーフォーム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四角形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フリーフォーム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四角形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フリーフォーム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フリーフォーム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フリーフォーム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フリーフォーム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フリーフォーム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フリーフォーム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フリーフォーム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フリーフォーム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フリーフォーム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フリーフォーム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フリーフォーム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フリーフォーム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フリーフォーム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四角形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フリーフォーム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フリーフォーム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四角形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フリーフォーム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フリーフォーム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フリーフォーム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フリーフォーム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フリーフォーム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フリーフォーム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フリーフォーム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フリーフォーム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フリーフォーム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フリーフォーム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フリーフォーム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フリーフォーム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フリーフォーム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フリーフォーム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フリーフォーム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3" name="フリーフォーム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フリーフォーム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フリーフォーム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フリーフォーム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7" name="グループ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8" name="フリーフォーム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フリーフォーム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楕円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楕円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楕円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楕円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フリーフォーム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フリーフォーム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フリーフォーム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フリーフォーム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フリーフォーム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フリーフォーム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フリーフォーム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フリーフォーム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フリーフォーム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フリーフォーム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フリーフォーム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フリーフォーム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フリーフォーム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フリーフォーム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フリーフォーム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フリーフォーム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フリーフォーム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フリーフォーム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フリーフォーム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フリーフォーム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フリーフォーム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フリーフォーム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フリーフォーム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フリーフォーム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フリーフォーム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フリーフォーム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0" name="グループ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1" name="グループ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4" name="フリーフォーム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フリーフォーム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フリーフォーム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フリーフォーム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フリーフォーム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フリーフォーム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フリーフォーム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フリーフォーム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フリーフォーム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フリーフォーム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フリーフォーム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フリーフォーム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フリーフォーム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フリーフォーム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フリーフォーム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フリーフォーム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フリーフォーム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フリーフォーム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フリーフォーム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フリーフォーム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フリーフォーム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フリーフォーム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フリーフォーム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フリーフォーム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フリーフォーム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フリーフォーム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フリーフォーム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フリーフォーム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フリーフォーム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フリーフォーム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フリーフォーム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フリーフォーム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フリーフォーム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フリーフォーム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フリーフォーム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フリーフォーム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フリーフォーム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フリーフォーム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フリーフォーム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フリーフォーム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フリーフォーム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フリーフォーム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フリーフォーム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四角形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フリーフォーム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四角形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フリーフォーム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フリーフォーム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フリーフォーム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フリーフォーム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四角形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フリーフォーム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フリーフォーム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フリーフォーム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フリーフォーム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フリーフォーム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フリーフォーム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フリーフォーム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フリーフォーム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フリーフォーム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フリーフォーム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フリーフォーム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フリーフォーム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フリーフォーム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フリーフォーム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フリーフォーム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フリーフォーム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フリーフォーム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フリーフォーム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四角形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フリーフォーム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フリーフォーム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フリーフォーム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フリーフォーム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四角形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フリーフォーム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フリーフォーム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フリーフォーム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フリーフォーム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フリーフォーム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フリーフォーム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フリーフォーム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フリーフォーム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フリーフォーム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フリーフォーム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フリーフォーム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四角形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フリーフォーム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フリーフォーム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フリーフォーム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フリーフォーム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フリーフォーム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フリーフォーム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四角形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フリーフォーム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フリーフォーム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フリーフォーム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フリーフォーム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フリーフォーム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フリーフォーム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フリーフォーム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フリーフォーム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フリーフォーム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フリーフォーム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フリーフォーム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フリーフォーム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四角形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フリーフォーム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フリーフォーム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フリーフォーム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四角形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フリーフォーム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フリーフォーム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フリーフォーム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フリーフォーム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フリーフォーム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フリーフォーム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四角形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フリーフォーム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フリーフォーム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フリーフォーム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フリーフォーム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フリーフォーム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フリーフォーム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フリーフォーム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フリーフォーム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フリーフォーム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フリーフォーム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フリーフォーム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四角形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フリーフォーム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フリーフォーム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フリーフォーム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フリーフォーム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四角形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フリーフォーム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四角形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フリーフォーム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フリーフォーム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フリーフォーム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フリーフォーム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フリーフォーム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フリーフォーム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フリーフォーム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フリーフォーム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フリーフォーム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四角形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フリーフォーム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フリーフォーム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フリーフォーム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フリーフォーム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フリーフォーム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フリーフォーム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フリーフォーム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フリーフォーム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フリーフォーム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フリーフォーム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フリーフォーム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フリーフォーム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フリーフォーム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フリーフォーム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フリーフォーム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フリーフォーム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フリーフォーム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フリーフォーム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フリーフォーム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フリーフォーム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フリーフォーム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フリーフォーム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フリーフォーム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フリーフォーム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フリーフォーム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フリーフォーム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フリーフォーム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フリーフォーム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フリーフォーム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フリーフォーム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フリーフォーム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フリーフォーム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フリーフォーム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フリーフォーム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フリーフォーム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フリーフォーム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フリーフォーム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フリーフォーム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フリーフォーム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フリーフォーム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フリーフォーム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フリーフォーム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フリーフォーム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フリーフォーム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フリーフォーム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フリーフォーム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フリーフォーム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フリーフォーム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フリーフォーム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フリーフォーム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フリーフォーム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フリーフォーム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フリーフォーム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2" name="グループ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4" name="フリーフォーム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フリーフォーム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フリーフォーム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フリーフォーム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四角形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フリーフォーム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フリーフォーム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フリーフォーム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フリーフォーム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フリーフォーム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フリーフォーム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フリーフォーム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フリーフォーム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フリーフォーム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フリーフォーム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フリーフォーム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フリーフォーム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フリーフォーム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フリーフォーム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フリーフォーム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フリーフォーム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フリーフォーム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フリーフォーム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フリーフォーム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フリーフォーム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フリーフォーム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フリーフォーム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フリーフォーム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フリーフォーム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フリーフォーム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フリーフォーム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フリーフォーム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フリーフォーム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フリーフォーム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フリーフォーム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フリーフォーム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フリーフォーム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フリーフォーム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フリーフォーム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フリーフォーム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フリーフォーム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フリーフォーム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フリーフォーム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フリーフォーム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フリーフォーム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フリーフォーム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フリーフォーム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フリーフォーム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フリーフォーム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フリーフォーム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フリーフォーム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フリーフォーム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フリーフォーム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フリーフォーム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フリーフォーム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フリーフォーム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フリーフォーム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フリーフォーム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フリーフォーム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フリーフォーム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フリーフォーム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フリーフォーム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フリーフォーム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フリーフォーム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フリーフォーム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フリーフォーム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フリーフォーム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フリーフォーム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フリーフォーム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フリーフォーム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フリーフォーム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フリーフォーム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フリーフォーム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フリーフォーム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フリーフォーム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フリーフォーム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フリーフォーム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フリーフォーム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四角形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フリーフォーム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フリーフォーム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フリーフォーム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フリーフォーム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フリーフォーム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フリーフォーム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フリーフォーム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フリーフォーム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フリーフォーム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フリーフォーム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フリーフォーム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フリーフォーム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フリーフォーム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フリーフォーム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フリーフォーム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フリーフォーム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フリーフォーム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フリーフォーム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フリーフォーム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フリーフォーム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フリーフォーム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フリーフォーム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フリーフォーム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フリーフォーム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フリーフォーム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フリーフォーム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フリーフォーム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フリーフォーム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フリーフォーム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フリーフォーム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フリーフォーム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フリーフォーム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四角形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フリーフォーム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フリーフォーム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フリーフォーム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フリーフォーム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フリーフォーム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フリーフォーム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フリーフォーム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フリーフォーム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フリーフォーム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フリーフォーム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フリーフォーム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フリーフォーム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フリーフォーム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フリーフォーム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フリーフォーム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フリーフォーム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フリーフォーム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フリーフォーム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フリーフォーム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フリーフォーム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フリーフォーム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フリーフォーム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フリーフォーム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フリーフォーム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フリーフォーム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フリーフォーム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フリーフォーム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フリーフォーム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フリーフォーム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フリーフォーム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フリーフォーム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四角形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フリーフォーム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フリーフォーム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フリーフォーム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フリーフォーム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フリーフォーム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フリーフォーム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フリーフォーム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フリーフォーム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フリーフォーム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フリーフォーム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フリーフォーム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フリーフォーム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フリーフォーム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フリーフォーム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フリーフォーム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フリーフォーム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フリーフォーム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フリーフォーム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フリーフォーム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フリーフォーム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フリーフォーム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フリーフォーム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フリーフォーム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フリーフォーム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フリーフォーム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フリーフォーム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フリーフォーム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フリーフォーム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フリーフォーム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フリーフォーム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四角形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フリーフォーム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フリーフォーム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フリーフォーム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フリーフォーム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フリーフォーム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フリーフォーム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フリーフォーム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フリーフォーム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フリーフォーム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フリーフォーム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フリーフォーム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フリーフォーム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フリーフォーム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フリーフォーム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フリーフォーム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フリーフォーム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フリーフォーム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フリーフォーム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フリーフォーム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フリーフォーム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フリーフォーム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フリーフォーム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フリーフォーム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フリーフォーム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フリーフォーム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3" name="フリーフォーム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フリーフォーム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フリーフォーム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フリーフォーム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フリーフォーム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フリーフォーム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フリーフォーム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フリーフォーム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フリーフォーム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フリーフォーム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フリーフォーム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フリーフォーム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フリーフォーム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フリーフォーム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フリーフォーム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フリーフォーム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フリーフォーム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フリーフォーム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フリーフォーム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フリーフォーム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フリーフォーム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フリーフォーム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フリーフォーム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フリーフォーム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フリーフォーム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フリーフォーム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四角形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フリーフォーム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フリーフォーム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フリーフォーム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フリーフォーム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4" name="フリーフォーム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 latinLnBrk="0">
              <a:defRPr kumimoji="1" lang="ja-JP" sz="5400"/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800"/>
              </a:spcBef>
              <a:buNone/>
              <a:defRPr kumimoji="1" lang="ja-JP" sz="1800"/>
            </a:lvl1pPr>
            <a:lvl2pPr marL="457200" indent="0" algn="ctr" latinLnBrk="0">
              <a:buNone/>
              <a:defRPr kumimoji="1" lang="ja-JP" sz="2000"/>
            </a:lvl2pPr>
            <a:lvl3pPr marL="914400" indent="0" algn="ctr" latinLnBrk="0">
              <a:buNone/>
              <a:defRPr kumimoji="1" lang="ja-JP" sz="1800"/>
            </a:lvl3pPr>
            <a:lvl4pPr marL="1371600" indent="0" algn="ctr" latinLnBrk="0">
              <a:buNone/>
              <a:defRPr kumimoji="1" lang="ja-JP" sz="1600"/>
            </a:lvl4pPr>
            <a:lvl5pPr marL="1828800" indent="0" algn="ctr" latinLnBrk="0">
              <a:buNone/>
              <a:defRPr kumimoji="1" lang="ja-JP" sz="1600"/>
            </a:lvl5pPr>
            <a:lvl6pPr marL="2286000" indent="0" algn="ctr" latinLnBrk="0">
              <a:buNone/>
              <a:defRPr kumimoji="1" lang="ja-JP" sz="1600"/>
            </a:lvl6pPr>
            <a:lvl7pPr marL="2743200" indent="0" algn="ctr" latinLnBrk="0">
              <a:buNone/>
              <a:defRPr kumimoji="1" lang="ja-JP" sz="1600"/>
            </a:lvl7pPr>
            <a:lvl8pPr marL="3200400" indent="0" algn="ctr" latinLnBrk="0">
              <a:buNone/>
              <a:defRPr kumimoji="1" lang="ja-JP" sz="1600"/>
            </a:lvl8pPr>
            <a:lvl9pPr marL="3657600" indent="0" algn="ctr" latinLnBrk="0">
              <a:buNone/>
              <a:defRPr kumimoji="1" lang="ja-JP" sz="1600"/>
            </a:lvl9pPr>
          </a:lstStyle>
          <a:p>
            <a:r>
              <a:rPr kumimoji="1" lang="ja-JP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2018/12/20</a:t>
            </a:fld>
            <a:endParaRPr kumimoji="1" 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kumimoji="1" lang="ja-JP" sz="2000" b="0"/>
            </a:lvl1pPr>
            <a:lvl2pPr marL="457200" indent="0" latinLnBrk="0">
              <a:buNone/>
              <a:defRPr kumimoji="1" lang="ja-JP" sz="2000" b="1"/>
            </a:lvl2pPr>
            <a:lvl3pPr marL="914400" indent="0" latinLnBrk="0">
              <a:buNone/>
              <a:defRPr kumimoji="1" lang="ja-JP" sz="1800" b="1"/>
            </a:lvl3pPr>
            <a:lvl4pPr marL="1371600" indent="0" latinLnBrk="0">
              <a:buNone/>
              <a:defRPr kumimoji="1" lang="ja-JP" sz="1600" b="1"/>
            </a:lvl4pPr>
            <a:lvl5pPr marL="1828800" indent="0" latinLnBrk="0">
              <a:buNone/>
              <a:defRPr kumimoji="1" lang="ja-JP" sz="1600" b="1"/>
            </a:lvl5pPr>
            <a:lvl6pPr marL="2286000" indent="0" latinLnBrk="0">
              <a:buNone/>
              <a:defRPr kumimoji="1" lang="ja-JP" sz="1600" b="1"/>
            </a:lvl6pPr>
            <a:lvl7pPr marL="2743200" indent="0" latinLnBrk="0">
              <a:buNone/>
              <a:defRPr kumimoji="1" lang="ja-JP" sz="1600" b="1"/>
            </a:lvl7pPr>
            <a:lvl8pPr marL="3200400" indent="0" latinLnBrk="0">
              <a:buNone/>
              <a:defRPr kumimoji="1" lang="ja-JP" sz="1600" b="1"/>
            </a:lvl8pPr>
            <a:lvl9pPr marL="3657600" indent="0" latinLnBrk="0">
              <a:buNone/>
              <a:defRPr kumimoji="1" lang="ja-JP" sz="1600" b="1"/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latinLnBrk="0">
              <a:defRPr kumimoji="1" lang="ja-JP" sz="1800"/>
            </a:lvl1pPr>
            <a:lvl2pPr latinLnBrk="0">
              <a:defRPr kumimoji="1" lang="ja-JP" sz="1600"/>
            </a:lvl2pPr>
            <a:lvl3pPr latinLnBrk="0">
              <a:defRPr kumimoji="1" lang="ja-JP" sz="1400"/>
            </a:lvl3pPr>
            <a:lvl4pPr latinLnBrk="0">
              <a:defRPr kumimoji="1" lang="ja-JP" sz="1200"/>
            </a:lvl4pPr>
            <a:lvl5pPr latinLnBrk="0">
              <a:defRPr kumimoji="1" lang="ja-JP" sz="1200"/>
            </a:lvl5pPr>
          </a:lstStyle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kumimoji="1" lang="ja-JP" sz="2000" b="0"/>
            </a:lvl1pPr>
            <a:lvl2pPr marL="457200" indent="0" latinLnBrk="0">
              <a:buNone/>
              <a:defRPr kumimoji="1" lang="ja-JP" sz="2000" b="1"/>
            </a:lvl2pPr>
            <a:lvl3pPr marL="914400" indent="0" latinLnBrk="0">
              <a:buNone/>
              <a:defRPr kumimoji="1" lang="ja-JP" sz="1800" b="1"/>
            </a:lvl3pPr>
            <a:lvl4pPr marL="1371600" indent="0" latinLnBrk="0">
              <a:buNone/>
              <a:defRPr kumimoji="1" lang="ja-JP" sz="1600" b="1"/>
            </a:lvl4pPr>
            <a:lvl5pPr marL="1828800" indent="0" latinLnBrk="0">
              <a:buNone/>
              <a:defRPr kumimoji="1" lang="ja-JP" sz="1600" b="1"/>
            </a:lvl5pPr>
            <a:lvl6pPr marL="2286000" indent="0" latinLnBrk="0">
              <a:buNone/>
              <a:defRPr kumimoji="1" lang="ja-JP" sz="1600" b="1"/>
            </a:lvl6pPr>
            <a:lvl7pPr marL="2743200" indent="0" latinLnBrk="0">
              <a:buNone/>
              <a:defRPr kumimoji="1" lang="ja-JP" sz="1600" b="1"/>
            </a:lvl7pPr>
            <a:lvl8pPr marL="3200400" indent="0" latinLnBrk="0">
              <a:buNone/>
              <a:defRPr kumimoji="1" lang="ja-JP" sz="1600" b="1"/>
            </a:lvl8pPr>
            <a:lvl9pPr marL="3657600" indent="0" latinLnBrk="0">
              <a:buNone/>
              <a:defRPr kumimoji="1" lang="ja-JP" sz="1600" b="1"/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latinLnBrk="0">
              <a:defRPr kumimoji="1" lang="ja-JP" sz="1800"/>
            </a:lvl1pPr>
            <a:lvl2pPr latinLnBrk="0">
              <a:defRPr kumimoji="1" lang="ja-JP" sz="1600"/>
            </a:lvl2pPr>
            <a:lvl3pPr latinLnBrk="0">
              <a:defRPr kumimoji="1" lang="ja-JP" sz="1400"/>
            </a:lvl3pPr>
            <a:lvl4pPr latinLnBrk="0">
              <a:defRPr kumimoji="1" lang="ja-JP" sz="1200"/>
            </a:lvl4pPr>
            <a:lvl5pPr latinLnBrk="0">
              <a:defRPr kumimoji="1" lang="ja-JP" sz="1200"/>
            </a:lvl5pPr>
          </a:lstStyle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2018/12/20</a:t>
            </a:fld>
            <a:endParaRPr kumimoji="1" lang="ja-JP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2018/12/20</a:t>
            </a:fld>
            <a:endParaRPr kumimoji="1" 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フリーフォーム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6" name="フリーフォーム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2018/12/20</a:t>
            </a:fld>
            <a:endParaRPr kumimoji="1" lang="ja-JP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9" name="フリーフォーム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kumimoji="1" lang="ja-JP" sz="2200"/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 latinLnBrk="0">
              <a:defRPr kumimoji="1" lang="ja-JP" sz="2000"/>
            </a:lvl1pPr>
            <a:lvl2pPr latinLnBrk="0">
              <a:defRPr kumimoji="1" lang="ja-JP" sz="1800"/>
            </a:lvl2pPr>
            <a:lvl3pPr latinLnBrk="0">
              <a:defRPr kumimoji="1" lang="ja-JP" sz="1600"/>
            </a:lvl3pPr>
            <a:lvl4pPr latinLnBrk="0">
              <a:defRPr kumimoji="1" lang="ja-JP" sz="1400"/>
            </a:lvl4pPr>
            <a:lvl5pPr latinLnBrk="0">
              <a:defRPr kumimoji="1" lang="ja-JP" sz="1400"/>
            </a:lvl5pPr>
            <a:lvl6pPr latinLnBrk="0">
              <a:defRPr kumimoji="1" lang="ja-JP" sz="2000"/>
            </a:lvl6pPr>
            <a:lvl7pPr latinLnBrk="0">
              <a:defRPr kumimoji="1" lang="ja-JP" sz="2000"/>
            </a:lvl7pPr>
            <a:lvl8pPr latinLnBrk="0">
              <a:defRPr kumimoji="1" lang="ja-JP" sz="2000"/>
            </a:lvl8pPr>
            <a:lvl9pPr latinLnBrk="0">
              <a:defRPr kumimoji="1" lang="ja-JP" sz="2000"/>
            </a:lvl9pPr>
          </a:lstStyle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kumimoji="1" lang="ja-JP" sz="1400"/>
            </a:lvl1pPr>
            <a:lvl2pPr marL="457200" indent="0" latinLnBrk="0">
              <a:buNone/>
              <a:defRPr kumimoji="1" lang="ja-JP" sz="1400"/>
            </a:lvl2pPr>
            <a:lvl3pPr marL="914400" indent="0" latinLnBrk="0">
              <a:buNone/>
              <a:defRPr kumimoji="1" lang="ja-JP" sz="1200"/>
            </a:lvl3pPr>
            <a:lvl4pPr marL="1371600" indent="0" latinLnBrk="0">
              <a:buNone/>
              <a:defRPr kumimoji="1" lang="ja-JP" sz="1000"/>
            </a:lvl4pPr>
            <a:lvl5pPr marL="1828800" indent="0" latinLnBrk="0">
              <a:buNone/>
              <a:defRPr kumimoji="1" lang="ja-JP" sz="1000"/>
            </a:lvl5pPr>
            <a:lvl6pPr marL="2286000" indent="0" latinLnBrk="0">
              <a:buNone/>
              <a:defRPr kumimoji="1" lang="ja-JP" sz="1000"/>
            </a:lvl6pPr>
            <a:lvl7pPr marL="2743200" indent="0" latinLnBrk="0">
              <a:buNone/>
              <a:defRPr kumimoji="1" lang="ja-JP" sz="1000"/>
            </a:lvl7pPr>
            <a:lvl8pPr marL="3200400" indent="0" latinLnBrk="0">
              <a:buNone/>
              <a:defRPr kumimoji="1" lang="ja-JP" sz="1000"/>
            </a:lvl8pPr>
            <a:lvl9pPr marL="3657600" indent="0" latinLnBrk="0">
              <a:buNone/>
              <a:defRPr kumimoji="1" lang="ja-JP" sz="1000"/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2018/12/20</a:t>
            </a:fld>
            <a:endParaRPr kumimoji="1" 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9" name="フリーフォーム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0" name="フリーフォーム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457200" indent="0" latinLnBrk="0">
              <a:buNone/>
              <a:defRPr kumimoji="1" lang="ja-JP" sz="1400"/>
            </a:lvl2pPr>
            <a:lvl3pPr marL="914400" indent="0" latinLnBrk="0">
              <a:buNone/>
              <a:defRPr kumimoji="1" lang="ja-JP" sz="1200"/>
            </a:lvl3pPr>
            <a:lvl4pPr marL="1371600" indent="0" latinLnBrk="0">
              <a:buNone/>
              <a:defRPr kumimoji="1" lang="ja-JP" sz="1000"/>
            </a:lvl4pPr>
            <a:lvl5pPr marL="1828800" indent="0" latinLnBrk="0">
              <a:buNone/>
              <a:defRPr kumimoji="1" lang="ja-JP" sz="1000"/>
            </a:lvl5pPr>
            <a:lvl6pPr marL="2286000" indent="0" latinLnBrk="0">
              <a:buNone/>
              <a:defRPr kumimoji="1" lang="ja-JP" sz="1000"/>
            </a:lvl6pPr>
            <a:lvl7pPr marL="2743200" indent="0" latinLnBrk="0">
              <a:buNone/>
              <a:defRPr kumimoji="1" lang="ja-JP" sz="1000"/>
            </a:lvl7pPr>
            <a:lvl8pPr marL="3200400" indent="0" latinLnBrk="0">
              <a:buNone/>
              <a:defRPr kumimoji="1" lang="ja-JP" sz="1000"/>
            </a:lvl8pPr>
            <a:lvl9pPr marL="3657600" indent="0" latinLnBrk="0">
              <a:buNone/>
              <a:defRPr kumimoji="1" lang="ja-JP" sz="1000"/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fld id="{6D63E48B-EFCE-40D7-AA71-6BABF2BBC6C7}" type="datetimeFigureOut">
              <a:rPr lang="en-US" altLang="ja-JP" smtClean="0"/>
              <a:pPr/>
              <a:t>12/20/2018</a:t>
            </a:fld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fld id="{0FA80CEA-FD2D-4EC2-A613-673FF48CDFD7}" type="slidenum">
              <a:rPr lang="en-US" altLang="ja-JP" smtClean="0"/>
              <a:pPr/>
              <a:t>‹#›</a:t>
            </a:fld>
            <a:endParaRPr lang="en-US" altLang="ja-JP"/>
          </a:p>
        </p:txBody>
      </p:sp>
      <p:grpSp>
        <p:nvGrpSpPr>
          <p:cNvPr id="28" name="グループ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フリーフォーム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0" name="フリーフォーム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1" name="楕円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2" name="楕円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3" name="楕円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4" name="楕円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5" name="フリーフォーム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6" name="フリーフォーム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7" name="フリーフォーム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8" name="フリーフォーム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9" name="フリーフォーム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0" name="フリーフォーム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1" name="フリーフォーム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2" name="フリーフォーム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3" name="フリーフォーム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4" name="フリーフォーム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5" name="フリーフォーム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6" name="フリーフォーム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</p:grpSp>
      <p:sp>
        <p:nvSpPr>
          <p:cNvPr id="50" name="図プレースホルダー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kumimoji="1" lang="ja-JP" sz="16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457200" indent="0" latinLnBrk="0">
              <a:buNone/>
              <a:defRPr kumimoji="1" lang="ja-JP" sz="2800"/>
            </a:lvl2pPr>
            <a:lvl3pPr marL="914400" indent="0" latinLnBrk="0">
              <a:buNone/>
              <a:defRPr kumimoji="1" lang="ja-JP" sz="2400"/>
            </a:lvl3pPr>
            <a:lvl4pPr marL="1371600" indent="0" latinLnBrk="0">
              <a:buNone/>
              <a:defRPr kumimoji="1" lang="ja-JP" sz="2000"/>
            </a:lvl4pPr>
            <a:lvl5pPr marL="1828800" indent="0" latinLnBrk="0">
              <a:buNone/>
              <a:defRPr kumimoji="1" lang="ja-JP" sz="2000"/>
            </a:lvl5pPr>
            <a:lvl6pPr marL="2286000" indent="0" latinLnBrk="0">
              <a:buNone/>
              <a:defRPr kumimoji="1" lang="ja-JP" sz="2000"/>
            </a:lvl6pPr>
            <a:lvl7pPr marL="2743200" indent="0" latinLnBrk="0">
              <a:buNone/>
              <a:defRPr kumimoji="1" lang="ja-JP" sz="2000"/>
            </a:lvl7pPr>
            <a:lvl8pPr marL="3200400" indent="0" latinLnBrk="0">
              <a:buNone/>
              <a:defRPr kumimoji="1" lang="ja-JP" sz="2000"/>
            </a:lvl8pPr>
            <a:lvl9pPr marL="3657600" indent="0" latinLnBrk="0">
              <a:buNone/>
              <a:defRPr kumimoji="1" lang="ja-JP" sz="2000"/>
            </a:lvl9pPr>
          </a:lstStyle>
          <a:p>
            <a:r>
              <a:rPr kumimoji="1" lang="ja-JP"/>
              <a:t>アイコンをクリックして画像を追加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2018/12/20</a:t>
            </a:fld>
            <a:endParaRPr kumimoji="1" 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2018/12/20</a:t>
            </a:fld>
            <a:endParaRPr kumimoji="1" 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画像付き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フリーフォーム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フリーフォーム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フリーフォーム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フリーフォーム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フリーフォーム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フリーフォーム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フリーフォーム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フリーフォーム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フリーフォーム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フリーフォーム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フリーフォーム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6" name="図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7" name="グループ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8" name="フリーフォーム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フリーフォーム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フリーフォーム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フリーフォーム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フリーフォーム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フリーフォーム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フリーフォーム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四角形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フリーフォーム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四角形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フリーフォーム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フリーフォーム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フリーフォーム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フリーフォーム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フリーフォーム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四角形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フリーフォーム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フリーフォーム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フリーフォーム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フリーフォーム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フリーフォーム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フリーフォーム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四角形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フリーフォーム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フリーフォーム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フリーフォーム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フリーフォーム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フリーフォーム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フリーフォーム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フリーフォーム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フリーフォーム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フリーフォーム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フリーフォーム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フリーフォーム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フリーフォーム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フリーフォーム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フリーフォーム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四角形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フリーフォーム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フリーフォーム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フリーフォーム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フリーフォーム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フリーフォーム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フリーフォーム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フリーフォーム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フリーフォーム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フリーフォーム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フリーフォーム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フリーフォーム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フリーフォーム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フリーフォーム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フリーフォーム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フリーフォーム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フリーフォーム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フリーフォーム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フリーフォーム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フリーフォーム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フリーフォーム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フリーフォーム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フリーフォーム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フリーフォーム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フリーフォーム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フリーフォーム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フリーフォーム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フリーフォーム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フリーフォーム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四角形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フリーフォーム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フリーフォーム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フリーフォーム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フリーフォーム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フリーフォーム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フリーフォーム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フリーフォーム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フリーフォーム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フリーフォーム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フリーフォーム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フリーフォーム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フリーフォーム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四角形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フリーフォーム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四角形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フリーフォーム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フリーフォーム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フリーフォーム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フリーフォーム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フリーフォーム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フリーフォーム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フリーフォーム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フリーフォーム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フリーフォーム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フリーフォーム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フリーフォーム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フリーフォーム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フリーフォーム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四角形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フリーフォーム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フリーフォーム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四角形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フリーフォーム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フリーフォーム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フリーフォーム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フリーフォーム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フリーフォーム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フリーフォーム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フリーフォーム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フリーフォーム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フリーフォーム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フリーフォーム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フリーフォーム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フリーフォーム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フリーフォーム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フリーフォーム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フリーフォーム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" name="フリーフォーム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フリーフォーム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フリーフォーム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フリーフォーム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8" name="グループ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9" name="フリーフォーム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フリーフォーム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楕円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楕円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楕円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楕円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フリーフォーム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フリーフォーム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フリーフォーム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フリーフォーム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フリーフォーム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フリーフォーム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フリーフォーム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フリーフォーム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フリーフォーム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フリーフォーム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フリーフォーム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フリーフォーム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7" name="フリーフォーム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フリーフォーム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フリーフォーム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フリーフォーム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フリーフォーム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フリーフォーム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フリーフォーム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フリーフォーム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フリーフォーム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フリーフォーム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フリーフォーム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フリーフォーム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フリーフォーム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フリーフォーム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1" name="グループ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2" name="グループ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5" name="フリーフォーム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フリーフォーム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フリーフォーム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フリーフォーム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フリーフォーム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フリーフォーム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フリーフォーム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フリーフォーム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フリーフォーム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フリーフォーム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フリーフォーム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フリーフォーム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フリーフォーム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フリーフォーム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フリーフォーム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フリーフォーム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フリーフォーム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フリーフォーム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フリーフォーム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フリーフォーム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フリーフォーム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フリーフォーム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フリーフォーム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フリーフォーム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フリーフォーム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フリーフォーム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フリーフォーム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フリーフォーム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フリーフォーム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フリーフォーム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フリーフォーム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フリーフォーム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フリーフォーム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フリーフォーム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フリーフォーム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フリーフォーム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フリーフォーム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フリーフォーム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フリーフォーム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フリーフォーム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フリーフォーム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フリーフォーム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フリーフォーム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四角形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フリーフォーム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四角形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フリーフォーム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フリーフォーム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フリーフォーム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フリーフォーム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四角形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フリーフォーム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フリーフォーム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フリーフォーム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フリーフォーム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フリーフォーム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フリーフォーム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フリーフォーム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フリーフォーム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フリーフォーム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フリーフォーム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フリーフォーム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フリーフォーム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フリーフォーム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フリーフォーム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フリーフォーム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フリーフォーム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フリーフォーム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フリーフォーム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四角形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フリーフォーム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フリーフォーム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フリーフォーム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フリーフォーム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四角形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フリーフォーム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フリーフォーム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フリーフォーム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フリーフォーム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フリーフォーム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フリーフォーム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フリーフォーム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フリーフォーム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フリーフォーム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フリーフォーム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フリーフォーム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四角形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フリーフォーム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フリーフォーム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フリーフォーム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フリーフォーム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フリーフォーム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フリーフォーム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四角形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フリーフォーム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フリーフォーム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フリーフォーム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フリーフォーム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フリーフォーム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フリーフォーム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フリーフォーム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フリーフォーム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フリーフォーム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フリーフォーム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フリーフォーム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フリーフォーム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四角形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フリーフォーム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フリーフォーム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フリーフォーム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四角形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フリーフォーム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フリーフォーム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フリーフォーム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フリーフォーム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フリーフォーム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フリーフォーム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四角形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フリーフォーム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フリーフォーム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フリーフォーム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フリーフォーム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フリーフォーム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フリーフォーム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フリーフォーム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フリーフォーム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フリーフォーム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フリーフォーム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フリーフォーム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四角形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フリーフォーム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フリーフォーム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フリーフォーム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フリーフォーム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四角形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フリーフォーム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四角形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フリーフォーム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フリーフォーム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フリーフォーム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フリーフォーム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フリーフォーム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フリーフォーム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フリーフォーム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フリーフォーム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フリーフォーム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四角形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フリーフォーム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フリーフォーム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フリーフォーム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フリーフォーム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フリーフォーム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フリーフォーム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フリーフォーム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フリーフォーム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フリーフォーム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フリーフォーム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フリーフォーム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フリーフォーム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フリーフォーム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フリーフォーム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フリーフォーム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フリーフォーム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フリーフォーム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フリーフォーム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フリーフォーム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フリーフォーム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フリーフォーム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フリーフォーム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フリーフォーム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フリーフォーム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フリーフォーム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フリーフォーム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フリーフォーム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フリーフォーム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フリーフォーム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フリーフォーム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フリーフォーム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フリーフォーム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フリーフォーム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フリーフォーム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フリーフォーム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フリーフォーム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フリーフォーム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フリーフォーム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フリーフォーム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フリーフォーム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フリーフォーム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フリーフォーム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フリーフォーム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フリーフォーム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フリーフォーム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フリーフォーム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フリーフォーム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フリーフォーム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フリーフォーム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フリーフォーム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フリーフォーム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フリーフォーム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フリーフォーム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3" name="グループ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5" name="フリーフォーム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フリーフォーム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フリーフォーム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フリーフォーム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四角形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フリーフォーム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フリーフォーム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フリーフォーム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フリーフォーム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フリーフォーム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フリーフォーム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フリーフォーム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フリーフォーム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フリーフォーム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フリーフォーム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フリーフォーム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フリーフォーム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フリーフォーム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フリーフォーム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フリーフォーム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フリーフォーム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フリーフォーム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フリーフォーム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フリーフォーム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フリーフォーム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フリーフォーム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フリーフォーム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フリーフォーム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フリーフォーム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フリーフォーム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フリーフォーム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フリーフォーム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フリーフォーム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フリーフォーム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フリーフォーム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フリーフォーム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フリーフォーム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フリーフォーム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フリーフォーム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フリーフォーム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フリーフォーム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フリーフォーム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フリーフォーム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フリーフォーム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フリーフォーム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フリーフォーム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フリーフォーム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フリーフォーム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フリーフォーム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フリーフォーム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フリーフォーム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フリーフォーム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フリーフォーム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フリーフォーム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フリーフォーム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フリーフォーム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フリーフォーム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フリーフォーム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フリーフォーム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フリーフォーム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フリーフォーム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フリーフォーム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フリーフォーム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フリーフォーム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フリーフォーム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フリーフォーム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フリーフォーム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フリーフォーム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フリーフォーム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フリーフォーム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フリーフォーム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フリーフォーム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フリーフォーム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フリーフォーム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フリーフォーム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フリーフォーム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フリーフォーム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フリーフォーム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四角形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フリーフォーム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フリーフォーム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フリーフォーム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フリーフォーム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フリーフォーム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フリーフォーム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フリーフォーム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フリーフォーム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フリーフォーム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フリーフォーム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フリーフォーム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フリーフォーム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フリーフォーム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フリーフォーム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フリーフォーム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フリーフォーム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フリーフォーム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フリーフォーム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フリーフォーム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フリーフォーム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フリーフォーム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フリーフォーム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フリーフォーム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フリーフォーム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フリーフォーム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フリーフォーム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フリーフォーム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フリーフォーム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フリーフォーム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フリーフォーム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フリーフォーム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フリーフォーム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四角形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フリーフォーム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フリーフォーム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フリーフォーム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フリーフォーム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フリーフォーム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フリーフォーム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フリーフォーム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フリーフォーム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フリーフォーム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フリーフォーム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フリーフォーム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フリーフォーム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フリーフォーム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フリーフォーム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フリーフォーム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フリーフォーム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フリーフォーム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フリーフォーム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フリーフォーム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フリーフォーム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フリーフォーム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フリーフォーム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フリーフォーム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フリーフォーム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フリーフォーム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フリーフォーム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フリーフォーム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フリーフォーム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フリーフォーム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フリーフォーム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フリーフォーム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四角形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フリーフォーム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フリーフォーム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フリーフォーム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フリーフォーム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フリーフォーム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フリーフォーム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フリーフォーム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フリーフォーム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フリーフォーム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フリーフォーム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フリーフォーム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フリーフォーム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フリーフォーム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フリーフォーム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フリーフォーム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フリーフォーム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フリーフォーム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フリーフォーム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フリーフォーム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フリーフォーム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フリーフォーム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フリーフォーム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フリーフォーム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フリーフォーム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フリーフォーム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フリーフォーム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フリーフォーム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フリーフォーム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フリーフォーム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フリーフォーム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四角形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フリーフォーム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フリーフォーム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フリーフォーム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フリーフォーム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フリーフォーム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フリーフォーム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フリーフォーム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フリーフォーム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フリーフォーム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フリーフォーム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フリーフォーム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フリーフォーム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フリーフォーム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フリーフォーム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フリーフォーム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フリーフォーム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フリーフォーム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フリーフォーム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フリーフォーム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フリーフォーム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フリーフォーム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フリーフォーム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フリーフォーム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フリーフォーム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フリーフォーム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4" name="フリーフォーム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フリーフォーム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フリーフォーム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フリーフォーム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フリーフォーム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フリーフォーム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フリーフォーム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フリーフォーム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フリーフォーム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フリーフォーム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フリーフォーム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フリーフォーム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フリーフォーム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フリーフォーム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フリーフォーム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フリーフォーム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フリーフォーム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フリーフォーム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フリーフォーム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フリーフォーム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フリーフォーム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フリーフォーム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フリーフォーム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フリーフォーム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フリーフォーム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フリーフォーム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四角形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フリーフォーム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フリーフォーム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フリーフォーム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フリーフォーム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5" name="フリーフォーム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 latinLnBrk="0">
              <a:defRPr kumimoji="1" lang="ja-JP" sz="30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457200" indent="0" algn="ctr" latinLnBrk="0">
              <a:buNone/>
              <a:defRPr kumimoji="1" lang="ja-JP" sz="2000"/>
            </a:lvl2pPr>
            <a:lvl3pPr marL="914400" indent="0" algn="ctr" latinLnBrk="0">
              <a:buNone/>
              <a:defRPr kumimoji="1" lang="ja-JP" sz="1800"/>
            </a:lvl3pPr>
            <a:lvl4pPr marL="1371600" indent="0" algn="ctr" latinLnBrk="0">
              <a:buNone/>
              <a:defRPr kumimoji="1" lang="ja-JP" sz="1600"/>
            </a:lvl4pPr>
            <a:lvl5pPr marL="1828800" indent="0" algn="ctr" latinLnBrk="0">
              <a:buNone/>
              <a:defRPr kumimoji="1" lang="ja-JP" sz="1600"/>
            </a:lvl5pPr>
            <a:lvl6pPr marL="2286000" indent="0" algn="ctr" latinLnBrk="0">
              <a:buNone/>
              <a:defRPr kumimoji="1" lang="ja-JP" sz="1600"/>
            </a:lvl6pPr>
            <a:lvl7pPr marL="2743200" indent="0" algn="ctr" latinLnBrk="0">
              <a:buNone/>
              <a:defRPr kumimoji="1" lang="ja-JP" sz="1600"/>
            </a:lvl7pPr>
            <a:lvl8pPr marL="3200400" indent="0" algn="ctr" latinLnBrk="0">
              <a:buNone/>
              <a:defRPr kumimoji="1" lang="ja-JP" sz="1600"/>
            </a:lvl8pPr>
            <a:lvl9pPr marL="3657600" indent="0" algn="ctr" latinLnBrk="0">
              <a:buNone/>
              <a:defRPr kumimoji="1" lang="ja-JP" sz="1600"/>
            </a:lvl9pPr>
          </a:lstStyle>
          <a:p>
            <a:r>
              <a:rPr kumimoji="1" lang="ja-JP"/>
              <a:t>マスター サブタイトルの書式設定</a:t>
            </a:r>
          </a:p>
        </p:txBody>
      </p:sp>
      <p:sp>
        <p:nvSpPr>
          <p:cNvPr id="608" name="図プレースホルダー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 つの水平に並べた画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フリーフォーム 608"/>
          <p:cNvSpPr/>
          <p:nvPr userDrawn="1"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フリーフォーム 609"/>
          <p:cNvSpPr/>
          <p:nvPr userDrawn="1"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フリーフォーム 610"/>
          <p:cNvSpPr/>
          <p:nvPr userDrawn="1"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フリーフォーム 385"/>
          <p:cNvSpPr>
            <a:spLocks noEditPoints="1"/>
          </p:cNvSpPr>
          <p:nvPr userDrawn="1"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フリーフォーム 382"/>
          <p:cNvSpPr>
            <a:spLocks noEditPoints="1"/>
          </p:cNvSpPr>
          <p:nvPr userDrawn="1"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フリーフォーム 383"/>
          <p:cNvSpPr>
            <a:spLocks noEditPoints="1"/>
          </p:cNvSpPr>
          <p:nvPr userDrawn="1"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2" name="図 6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13" name="フリーフォーム 380"/>
          <p:cNvSpPr>
            <a:spLocks noEditPoints="1"/>
          </p:cNvSpPr>
          <p:nvPr userDrawn="1"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フリーフォーム 383"/>
          <p:cNvSpPr>
            <a:spLocks noEditPoints="1"/>
          </p:cNvSpPr>
          <p:nvPr userDrawn="1"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フリーフォーム 385"/>
          <p:cNvSpPr>
            <a:spLocks noEditPoints="1"/>
          </p:cNvSpPr>
          <p:nvPr userDrawn="1"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フリーフォーム 383"/>
          <p:cNvSpPr>
            <a:spLocks noEditPoints="1"/>
          </p:cNvSpPr>
          <p:nvPr userDrawn="1"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フリーフォーム 380"/>
          <p:cNvSpPr>
            <a:spLocks noEditPoints="1"/>
          </p:cNvSpPr>
          <p:nvPr userDrawn="1"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フリーフォーム 382"/>
          <p:cNvSpPr>
            <a:spLocks noEditPoints="1"/>
          </p:cNvSpPr>
          <p:nvPr userDrawn="1"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フリーフォーム 381"/>
          <p:cNvSpPr>
            <a:spLocks noEditPoints="1"/>
          </p:cNvSpPr>
          <p:nvPr userDrawn="1"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フリーフォーム 384"/>
          <p:cNvSpPr>
            <a:spLocks noEditPoints="1"/>
          </p:cNvSpPr>
          <p:nvPr userDrawn="1"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フリーフォーム 381"/>
          <p:cNvSpPr>
            <a:spLocks noEditPoints="1"/>
          </p:cNvSpPr>
          <p:nvPr userDrawn="1"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フリーフォーム 384"/>
          <p:cNvSpPr>
            <a:spLocks noEditPoints="1"/>
          </p:cNvSpPr>
          <p:nvPr userDrawn="1"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フリーフォーム 385"/>
          <p:cNvSpPr>
            <a:spLocks noEditPoints="1"/>
          </p:cNvSpPr>
          <p:nvPr userDrawn="1"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フリーフォーム 382"/>
          <p:cNvSpPr>
            <a:spLocks noEditPoints="1"/>
          </p:cNvSpPr>
          <p:nvPr userDrawn="1"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フリーフォーム 380"/>
          <p:cNvSpPr>
            <a:spLocks noEditPoints="1"/>
          </p:cNvSpPr>
          <p:nvPr userDrawn="1"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フリーフォーム 382"/>
          <p:cNvSpPr>
            <a:spLocks noEditPoints="1"/>
          </p:cNvSpPr>
          <p:nvPr userDrawn="1"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フリーフォーム 381"/>
          <p:cNvSpPr>
            <a:spLocks noEditPoints="1"/>
          </p:cNvSpPr>
          <p:nvPr userDrawn="1"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フリーフォーム 383"/>
          <p:cNvSpPr>
            <a:spLocks noEditPoints="1"/>
          </p:cNvSpPr>
          <p:nvPr userDrawn="1"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" name="グループ 631"/>
          <p:cNvGrpSpPr/>
          <p:nvPr userDrawn="1"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30" name="グループ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101" name="フリーフォーム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フリーフォーム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フリーフォーム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フリーフォーム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フリーフォーム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フリーフォーム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フリーフォーム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フリーフォーム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フリーフォーム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フリーフォーム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フリーフォーム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フリーフォーム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フリーフォーム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フリーフォーム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1" name="フリーフォーム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2" name="グループ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33" name="フリーフォーム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フリーフォーム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フリーフォーム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フリーフォーム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フリーフォーム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フリーフォーム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フリーフォーム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フリーフォーム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フリーフォーム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フリーフォーム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フリーフォーム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フリーフォーム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フリーフォーム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フリーフォーム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フリーフォーム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フリーフォーム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フリーフォーム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フリーフォーム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フリーフォーム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フリーフォーム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フリーフォーム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フリーフォーム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フリーフォーム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フリーフォーム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フリーフォーム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フリーフォーム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フリーフォーム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フリーフォーム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フリーフォーム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フリーフォーム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フリーフォーム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フリーフォーム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フリーフォーム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フリーフォーム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フリーフォーム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フリーフォーム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フリーフォーム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フリーフォーム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フリーフォーム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フリーフォーム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フリーフォーム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フリーフォーム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フリーフォーム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フリーフォーム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フリーフォーム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フリーフォーム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フリーフォーム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フリーフォーム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フリーフォーム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フリーフォーム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フリーフォーム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フリーフォーム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フリーフォーム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フリーフォーム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フリーフォーム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フリーフォーム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フリーフォーム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フリーフォーム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フリーフォーム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フリーフォーム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フリーフォーム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フリーフォーム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フリーフォーム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フリーフォーム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フリーフォーム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フリーフォーム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フリーフォーム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フリーフォーム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5" name="グループ 719"/>
          <p:cNvGrpSpPr/>
          <p:nvPr userDrawn="1"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116" name="フリーフォーム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フリーフォーム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フリーフォーム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フリーフォーム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フリーフォーム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フリーフォーム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フリーフォーム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フリーフォーム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フリーフォーム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四角形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フリーフォーム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四角形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フリーフォーム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フリーフォーム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フリーフォーム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フリーフォーム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フリーフォーム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四角形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フリーフォーム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フリーフォーム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フリーフォーム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フリーフォーム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フリーフォーム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フリーフォーム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四角形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フリーフォーム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フリーフォーム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フリーフォーム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フリーフォーム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フリーフォーム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フリーフォーム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フリーフォーム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フリーフォーム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フリーフォーム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フリーフォーム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フリーフォーム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フリーフォーム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フリーフォーム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フリーフォーム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四角形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フリーフォーム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フリーフォーム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フリーフォーム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フリーフォーム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フリーフォーム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フリーフォーム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フリーフォーム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フリーフォーム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フリーフォーム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フリーフォーム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フリーフォーム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フリーフォーム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フリーフォーム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フリーフォーム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フリーフォーム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フリーフォーム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フリーフォーム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フリーフォーム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フリーフォーム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フリーフォーム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フリーフォーム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フリーフォーム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フリーフォーム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フリーフォーム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フリーフォーム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フリーフォーム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フリーフォーム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フリーフォーム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四角形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フリーフォーム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フリーフォーム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フリーフォーム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フリーフォーム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フリーフォーム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フリーフォーム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フリーフォーム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フリーフォーム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フリーフォーム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フリーフォーム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フリーフォーム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フリーフォーム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四角形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フリーフォーム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四角形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フリーフォーム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フリーフォーム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フリーフォーム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フリーフォーム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フリーフォーム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フリーフォーム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フリーフォーム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フリーフォーム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フリーフォーム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フリーフォーム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フリーフォーム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フリーフォーム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フリーフォーム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四角形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フリーフォーム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フリーフォーム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四角形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フリーフォーム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フリーフォーム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フリーフォーム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フリーフォーム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フリーフォーム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フリーフォーム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フリーフォーム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フリーフォーム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フリーフォーム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フリーフォーム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フリーフォーム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フリーフォーム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フリーフォーム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フリーフォーム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フリーフォーム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2" name="フリーフォーム 382"/>
          <p:cNvSpPr>
            <a:spLocks noEditPoints="1"/>
          </p:cNvSpPr>
          <p:nvPr userDrawn="1"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フリーフォーム 381"/>
          <p:cNvSpPr>
            <a:spLocks noEditPoints="1"/>
          </p:cNvSpPr>
          <p:nvPr userDrawn="1"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図プレースホルダー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719" name="図プレースホルダー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 defTabSz="91440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 つの楕円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フリーフォーム 233"/>
          <p:cNvSpPr/>
          <p:nvPr userDrawn="1"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グループ 234"/>
          <p:cNvGrpSpPr/>
          <p:nvPr userDrawn="1"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8" name="フリーフォーム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フリーフォーム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グループ 237"/>
          <p:cNvGrpSpPr/>
          <p:nvPr userDrawn="1"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11" name="フリーフォーム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フリーフォーム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フリーフォーム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フリーフォーム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フリーフォーム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フリーフォーム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グループ 244"/>
          <p:cNvGrpSpPr/>
          <p:nvPr userDrawn="1"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18" name="フリーフォーム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フリーフォーム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フリーフォーム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フリーフォーム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フリーフォーム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フリーフォーム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フリーフォーム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フリーフォーム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フリーフォーム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フリーフォーム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フリーフォーム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フリーフォーム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フリーフォーム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フリーフォーム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フリーフォーム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フリーフォーム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フリーフォーム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フリーフォーム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フリーフォーム 265"/>
          <p:cNvSpPr/>
          <p:nvPr userDrawn="1"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フリーフォーム 378"/>
          <p:cNvSpPr>
            <a:spLocks noEditPoints="1"/>
          </p:cNvSpPr>
          <p:nvPr userDrawn="1"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グループ 267"/>
          <p:cNvGrpSpPr/>
          <p:nvPr userDrawn="1"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41" name="フリーフォーム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フリーフォーム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フリーフォーム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フリーフォーム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フリーフォーム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フリーフォーム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グループ 274"/>
          <p:cNvGrpSpPr/>
          <p:nvPr userDrawn="1"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48" name="フリーフォーム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フリーフォーム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フリーフォーム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フリーフォーム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フリーフォーム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フリーフォーム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フリーフォーム 377"/>
          <p:cNvSpPr>
            <a:spLocks noEditPoints="1"/>
          </p:cNvSpPr>
          <p:nvPr userDrawn="1"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フリーフォーム 378"/>
          <p:cNvSpPr>
            <a:spLocks noEditPoints="1"/>
          </p:cNvSpPr>
          <p:nvPr userDrawn="1"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6" name="グループ 283"/>
          <p:cNvGrpSpPr/>
          <p:nvPr userDrawn="1"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57" name="フリーフォーム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フリーフォーム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フリーフォーム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フリーフォーム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フリーフォーム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フリーフォーム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フリーフォーム 379"/>
          <p:cNvSpPr>
            <a:spLocks noEditPoints="1"/>
          </p:cNvSpPr>
          <p:nvPr userDrawn="1"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フリーフォーム 386"/>
          <p:cNvSpPr>
            <a:spLocks noEditPoints="1"/>
          </p:cNvSpPr>
          <p:nvPr userDrawn="1"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フリーフォーム 387"/>
          <p:cNvSpPr>
            <a:spLocks noEditPoints="1"/>
          </p:cNvSpPr>
          <p:nvPr userDrawn="1"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フリーフォーム 388"/>
          <p:cNvSpPr>
            <a:spLocks noEditPoints="1"/>
          </p:cNvSpPr>
          <p:nvPr userDrawn="1"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フリーフォーム 389"/>
          <p:cNvSpPr>
            <a:spLocks noEditPoints="1"/>
          </p:cNvSpPr>
          <p:nvPr userDrawn="1"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フリーフォーム 390"/>
          <p:cNvSpPr>
            <a:spLocks noEditPoints="1"/>
          </p:cNvSpPr>
          <p:nvPr userDrawn="1"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フリーフォーム 391"/>
          <p:cNvSpPr>
            <a:spLocks noEditPoints="1"/>
          </p:cNvSpPr>
          <p:nvPr userDrawn="1"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フリーフォーム 381"/>
          <p:cNvSpPr>
            <a:spLocks noEditPoints="1"/>
          </p:cNvSpPr>
          <p:nvPr userDrawn="1"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フリーフォーム 382"/>
          <p:cNvSpPr>
            <a:spLocks noEditPoints="1"/>
          </p:cNvSpPr>
          <p:nvPr userDrawn="1"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フリーフォーム 383"/>
          <p:cNvSpPr>
            <a:spLocks noEditPoints="1"/>
          </p:cNvSpPr>
          <p:nvPr userDrawn="1"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フリーフォーム 370"/>
          <p:cNvSpPr>
            <a:spLocks noEditPoints="1"/>
          </p:cNvSpPr>
          <p:nvPr userDrawn="1"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フリーフォーム 371"/>
          <p:cNvSpPr>
            <a:spLocks noEditPoints="1"/>
          </p:cNvSpPr>
          <p:nvPr userDrawn="1"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フリーフォーム 372"/>
          <p:cNvSpPr>
            <a:spLocks noEditPoints="1"/>
          </p:cNvSpPr>
          <p:nvPr userDrawn="1"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フリーフォーム 373"/>
          <p:cNvSpPr>
            <a:spLocks noEditPoints="1"/>
          </p:cNvSpPr>
          <p:nvPr userDrawn="1"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フリーフォーム 211"/>
          <p:cNvSpPr>
            <a:spLocks/>
          </p:cNvSpPr>
          <p:nvPr userDrawn="1"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フリーフォーム 212"/>
          <p:cNvSpPr>
            <a:spLocks/>
          </p:cNvSpPr>
          <p:nvPr userDrawn="1"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フリーフォーム 213"/>
          <p:cNvSpPr>
            <a:spLocks/>
          </p:cNvSpPr>
          <p:nvPr userDrawn="1"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フリーフォーム 214"/>
          <p:cNvSpPr>
            <a:spLocks/>
          </p:cNvSpPr>
          <p:nvPr userDrawn="1"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フリーフォーム 215"/>
          <p:cNvSpPr>
            <a:spLocks noEditPoints="1"/>
          </p:cNvSpPr>
          <p:nvPr userDrawn="1"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フリーフォーム 216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フリーフォーム 217"/>
          <p:cNvSpPr>
            <a:spLocks/>
          </p:cNvSpPr>
          <p:nvPr userDrawn="1"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フリーフォーム 218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フリーフォーム 219"/>
          <p:cNvSpPr>
            <a:spLocks/>
          </p:cNvSpPr>
          <p:nvPr userDrawn="1"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フリーフォーム 220"/>
          <p:cNvSpPr>
            <a:spLocks/>
          </p:cNvSpPr>
          <p:nvPr userDrawn="1"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フリーフォーム 221"/>
          <p:cNvSpPr>
            <a:spLocks/>
          </p:cNvSpPr>
          <p:nvPr userDrawn="1"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フリーフォーム 222"/>
          <p:cNvSpPr>
            <a:spLocks/>
          </p:cNvSpPr>
          <p:nvPr userDrawn="1"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フリーフォーム 223"/>
          <p:cNvSpPr>
            <a:spLocks/>
          </p:cNvSpPr>
          <p:nvPr userDrawn="1"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フリーフォーム 224"/>
          <p:cNvSpPr>
            <a:spLocks/>
          </p:cNvSpPr>
          <p:nvPr userDrawn="1"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フリーフォーム 225"/>
          <p:cNvSpPr>
            <a:spLocks/>
          </p:cNvSpPr>
          <p:nvPr userDrawn="1"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フリーフォーム 226"/>
          <p:cNvSpPr>
            <a:spLocks/>
          </p:cNvSpPr>
          <p:nvPr userDrawn="1"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フリーフォーム 227"/>
          <p:cNvSpPr>
            <a:spLocks/>
          </p:cNvSpPr>
          <p:nvPr userDrawn="1"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フリーフォーム 228"/>
          <p:cNvSpPr>
            <a:spLocks/>
          </p:cNvSpPr>
          <p:nvPr userDrawn="1"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フリーフォーム 229"/>
          <p:cNvSpPr>
            <a:spLocks/>
          </p:cNvSpPr>
          <p:nvPr userDrawn="1"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フリーフォーム 230"/>
          <p:cNvSpPr>
            <a:spLocks/>
          </p:cNvSpPr>
          <p:nvPr userDrawn="1"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フリーフォーム 231"/>
          <p:cNvSpPr>
            <a:spLocks/>
          </p:cNvSpPr>
          <p:nvPr userDrawn="1"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フリーフォーム 232"/>
          <p:cNvSpPr>
            <a:spLocks/>
          </p:cNvSpPr>
          <p:nvPr userDrawn="1"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フリーフォーム 233"/>
          <p:cNvSpPr>
            <a:spLocks/>
          </p:cNvSpPr>
          <p:nvPr userDrawn="1"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フリーフォーム 234"/>
          <p:cNvSpPr>
            <a:spLocks/>
          </p:cNvSpPr>
          <p:nvPr userDrawn="1"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フリーフォーム 235"/>
          <p:cNvSpPr>
            <a:spLocks/>
          </p:cNvSpPr>
          <p:nvPr userDrawn="1"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フリーフォーム 236"/>
          <p:cNvSpPr>
            <a:spLocks/>
          </p:cNvSpPr>
          <p:nvPr userDrawn="1"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フリーフォーム 237"/>
          <p:cNvSpPr>
            <a:spLocks/>
          </p:cNvSpPr>
          <p:nvPr userDrawn="1"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フリーフォーム 238"/>
          <p:cNvSpPr>
            <a:spLocks/>
          </p:cNvSpPr>
          <p:nvPr userDrawn="1"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フリーフォーム 239"/>
          <p:cNvSpPr>
            <a:spLocks/>
          </p:cNvSpPr>
          <p:nvPr userDrawn="1"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フリーフォーム 240"/>
          <p:cNvSpPr>
            <a:spLocks/>
          </p:cNvSpPr>
          <p:nvPr userDrawn="1"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フリーフォーム 241"/>
          <p:cNvSpPr>
            <a:spLocks/>
          </p:cNvSpPr>
          <p:nvPr userDrawn="1"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フリーフォーム 242"/>
          <p:cNvSpPr>
            <a:spLocks/>
          </p:cNvSpPr>
          <p:nvPr userDrawn="1"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フリーフォーム 243"/>
          <p:cNvSpPr>
            <a:spLocks/>
          </p:cNvSpPr>
          <p:nvPr userDrawn="1"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フリーフォーム 244"/>
          <p:cNvSpPr>
            <a:spLocks/>
          </p:cNvSpPr>
          <p:nvPr userDrawn="1"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フリーフォーム 245"/>
          <p:cNvSpPr>
            <a:spLocks/>
          </p:cNvSpPr>
          <p:nvPr userDrawn="1"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フリーフォーム 246"/>
          <p:cNvSpPr>
            <a:spLocks/>
          </p:cNvSpPr>
          <p:nvPr userDrawn="1"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四角形 247"/>
          <p:cNvSpPr>
            <a:spLocks noChangeArrowheads="1"/>
          </p:cNvSpPr>
          <p:nvPr userDrawn="1"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フリーフォーム 248"/>
          <p:cNvSpPr>
            <a:spLocks/>
          </p:cNvSpPr>
          <p:nvPr userDrawn="1"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フリーフォーム 249"/>
          <p:cNvSpPr>
            <a:spLocks/>
          </p:cNvSpPr>
          <p:nvPr userDrawn="1"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フリーフォーム 250"/>
          <p:cNvSpPr>
            <a:spLocks/>
          </p:cNvSpPr>
          <p:nvPr userDrawn="1"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フリーフォーム 251"/>
          <p:cNvSpPr>
            <a:spLocks/>
          </p:cNvSpPr>
          <p:nvPr userDrawn="1"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フリーフォーム 252"/>
          <p:cNvSpPr>
            <a:spLocks/>
          </p:cNvSpPr>
          <p:nvPr userDrawn="1"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フリーフォーム 253"/>
          <p:cNvSpPr>
            <a:spLocks/>
          </p:cNvSpPr>
          <p:nvPr userDrawn="1"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フリーフォーム 254"/>
          <p:cNvSpPr>
            <a:spLocks/>
          </p:cNvSpPr>
          <p:nvPr userDrawn="1"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フリーフォーム 255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フリーフォーム 256"/>
          <p:cNvSpPr>
            <a:spLocks/>
          </p:cNvSpPr>
          <p:nvPr userDrawn="1"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フリーフォーム 257"/>
          <p:cNvSpPr>
            <a:spLocks/>
          </p:cNvSpPr>
          <p:nvPr userDrawn="1"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フリーフォーム 258"/>
          <p:cNvSpPr>
            <a:spLocks/>
          </p:cNvSpPr>
          <p:nvPr userDrawn="1"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フリーフォーム 259"/>
          <p:cNvSpPr>
            <a:spLocks/>
          </p:cNvSpPr>
          <p:nvPr userDrawn="1"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フリーフォーム 260"/>
          <p:cNvSpPr>
            <a:spLocks/>
          </p:cNvSpPr>
          <p:nvPr userDrawn="1"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フリーフォーム 261"/>
          <p:cNvSpPr>
            <a:spLocks/>
          </p:cNvSpPr>
          <p:nvPr userDrawn="1"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フリーフォーム 262"/>
          <p:cNvSpPr>
            <a:spLocks/>
          </p:cNvSpPr>
          <p:nvPr userDrawn="1"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四角形 263"/>
          <p:cNvSpPr>
            <a:spLocks noChangeArrowheads="1"/>
          </p:cNvSpPr>
          <p:nvPr userDrawn="1"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フリーフォーム 264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フリーフォーム 265"/>
          <p:cNvSpPr>
            <a:spLocks/>
          </p:cNvSpPr>
          <p:nvPr userDrawn="1"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フリーフォーム 266"/>
          <p:cNvSpPr>
            <a:spLocks/>
          </p:cNvSpPr>
          <p:nvPr userDrawn="1"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フリーフォーム 267"/>
          <p:cNvSpPr>
            <a:spLocks/>
          </p:cNvSpPr>
          <p:nvPr userDrawn="1"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フリーフォーム 268"/>
          <p:cNvSpPr>
            <a:spLocks/>
          </p:cNvSpPr>
          <p:nvPr userDrawn="1"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フリーフォーム 269"/>
          <p:cNvSpPr>
            <a:spLocks/>
          </p:cNvSpPr>
          <p:nvPr userDrawn="1"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フリーフォーム 270"/>
          <p:cNvSpPr>
            <a:spLocks/>
          </p:cNvSpPr>
          <p:nvPr userDrawn="1"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フリーフォーム 271"/>
          <p:cNvSpPr>
            <a:spLocks/>
          </p:cNvSpPr>
          <p:nvPr userDrawn="1"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フリーフォーム 272"/>
          <p:cNvSpPr>
            <a:spLocks/>
          </p:cNvSpPr>
          <p:nvPr userDrawn="1"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フリーフォーム 273"/>
          <p:cNvSpPr>
            <a:spLocks/>
          </p:cNvSpPr>
          <p:nvPr userDrawn="1"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フリーフォーム 274"/>
          <p:cNvSpPr>
            <a:spLocks/>
          </p:cNvSpPr>
          <p:nvPr userDrawn="1"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フリーフォーム 275"/>
          <p:cNvSpPr>
            <a:spLocks/>
          </p:cNvSpPr>
          <p:nvPr userDrawn="1"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フリーフォーム 276"/>
          <p:cNvSpPr>
            <a:spLocks/>
          </p:cNvSpPr>
          <p:nvPr userDrawn="1"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フリーフォーム 277"/>
          <p:cNvSpPr>
            <a:spLocks/>
          </p:cNvSpPr>
          <p:nvPr userDrawn="1"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フリーフォーム 278"/>
          <p:cNvSpPr>
            <a:spLocks/>
          </p:cNvSpPr>
          <p:nvPr userDrawn="1"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フリーフォーム 279"/>
          <p:cNvSpPr>
            <a:spLocks/>
          </p:cNvSpPr>
          <p:nvPr userDrawn="1"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四角形 280"/>
          <p:cNvSpPr>
            <a:spLocks noChangeArrowheads="1"/>
          </p:cNvSpPr>
          <p:nvPr userDrawn="1"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フリーフォーム 281"/>
          <p:cNvSpPr>
            <a:spLocks/>
          </p:cNvSpPr>
          <p:nvPr userDrawn="1"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フリーフォーム 282"/>
          <p:cNvSpPr>
            <a:spLocks/>
          </p:cNvSpPr>
          <p:nvPr userDrawn="1"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フリーフォーム 283"/>
          <p:cNvSpPr>
            <a:spLocks/>
          </p:cNvSpPr>
          <p:nvPr userDrawn="1"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フリーフォーム 284"/>
          <p:cNvSpPr>
            <a:spLocks noEditPoints="1"/>
          </p:cNvSpPr>
          <p:nvPr userDrawn="1"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フリーフォーム 285"/>
          <p:cNvSpPr>
            <a:spLocks/>
          </p:cNvSpPr>
          <p:nvPr userDrawn="1"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フリーフォーム 286"/>
          <p:cNvSpPr>
            <a:spLocks/>
          </p:cNvSpPr>
          <p:nvPr userDrawn="1"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フリーフォーム 287"/>
          <p:cNvSpPr>
            <a:spLocks/>
          </p:cNvSpPr>
          <p:nvPr userDrawn="1"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フリーフォーム 288"/>
          <p:cNvSpPr>
            <a:spLocks/>
          </p:cNvSpPr>
          <p:nvPr userDrawn="1"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フリーフォーム 289"/>
          <p:cNvSpPr>
            <a:spLocks/>
          </p:cNvSpPr>
          <p:nvPr userDrawn="1"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フリーフォーム 290"/>
          <p:cNvSpPr>
            <a:spLocks/>
          </p:cNvSpPr>
          <p:nvPr userDrawn="1"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フリーフォーム 291"/>
          <p:cNvSpPr>
            <a:spLocks/>
          </p:cNvSpPr>
          <p:nvPr userDrawn="1"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フリーフォーム 292"/>
          <p:cNvSpPr>
            <a:spLocks/>
          </p:cNvSpPr>
          <p:nvPr userDrawn="1"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フリーフォーム 293"/>
          <p:cNvSpPr>
            <a:spLocks/>
          </p:cNvSpPr>
          <p:nvPr userDrawn="1"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フリーフォーム 294"/>
          <p:cNvSpPr>
            <a:spLocks/>
          </p:cNvSpPr>
          <p:nvPr userDrawn="1"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フリーフォーム 295"/>
          <p:cNvSpPr>
            <a:spLocks/>
          </p:cNvSpPr>
          <p:nvPr userDrawn="1"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フリーフォーム 296"/>
          <p:cNvSpPr>
            <a:spLocks/>
          </p:cNvSpPr>
          <p:nvPr userDrawn="1"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フリーフォーム 297"/>
          <p:cNvSpPr>
            <a:spLocks/>
          </p:cNvSpPr>
          <p:nvPr userDrawn="1"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フリーフォーム 298"/>
          <p:cNvSpPr>
            <a:spLocks/>
          </p:cNvSpPr>
          <p:nvPr userDrawn="1"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フリーフォーム 299"/>
          <p:cNvSpPr>
            <a:spLocks/>
          </p:cNvSpPr>
          <p:nvPr userDrawn="1"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フリーフォーム 300"/>
          <p:cNvSpPr>
            <a:spLocks/>
          </p:cNvSpPr>
          <p:nvPr userDrawn="1"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フリーフォーム 301"/>
          <p:cNvSpPr>
            <a:spLocks/>
          </p:cNvSpPr>
          <p:nvPr userDrawn="1"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フリーフォーム 302"/>
          <p:cNvSpPr>
            <a:spLocks/>
          </p:cNvSpPr>
          <p:nvPr userDrawn="1"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フリーフォーム 303"/>
          <p:cNvSpPr>
            <a:spLocks/>
          </p:cNvSpPr>
          <p:nvPr userDrawn="1"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フリーフォーム 304"/>
          <p:cNvSpPr>
            <a:spLocks/>
          </p:cNvSpPr>
          <p:nvPr userDrawn="1"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フリーフォーム 305"/>
          <p:cNvSpPr>
            <a:spLocks/>
          </p:cNvSpPr>
          <p:nvPr userDrawn="1"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フリーフォーム 306"/>
          <p:cNvSpPr>
            <a:spLocks/>
          </p:cNvSpPr>
          <p:nvPr userDrawn="1"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フリーフォーム 307"/>
          <p:cNvSpPr>
            <a:spLocks/>
          </p:cNvSpPr>
          <p:nvPr userDrawn="1"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フリーフォーム 308"/>
          <p:cNvSpPr>
            <a:spLocks/>
          </p:cNvSpPr>
          <p:nvPr userDrawn="1"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フリーフォーム 309"/>
          <p:cNvSpPr>
            <a:spLocks/>
          </p:cNvSpPr>
          <p:nvPr userDrawn="1"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フリーフォーム 310"/>
          <p:cNvSpPr>
            <a:spLocks/>
          </p:cNvSpPr>
          <p:nvPr userDrawn="1"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フリーフォーム 311"/>
          <p:cNvSpPr>
            <a:spLocks/>
          </p:cNvSpPr>
          <p:nvPr userDrawn="1"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フリーフォーム 312"/>
          <p:cNvSpPr>
            <a:spLocks/>
          </p:cNvSpPr>
          <p:nvPr userDrawn="1"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フリーフォーム 313"/>
          <p:cNvSpPr>
            <a:spLocks/>
          </p:cNvSpPr>
          <p:nvPr userDrawn="1"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フリーフォーム 314"/>
          <p:cNvSpPr>
            <a:spLocks/>
          </p:cNvSpPr>
          <p:nvPr userDrawn="1"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フリーフォーム 315"/>
          <p:cNvSpPr>
            <a:spLocks/>
          </p:cNvSpPr>
          <p:nvPr userDrawn="1"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フリーフォーム 316"/>
          <p:cNvSpPr>
            <a:spLocks/>
          </p:cNvSpPr>
          <p:nvPr userDrawn="1"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フリーフォーム 317"/>
          <p:cNvSpPr>
            <a:spLocks/>
          </p:cNvSpPr>
          <p:nvPr userDrawn="1"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フリーフォーム 318"/>
          <p:cNvSpPr>
            <a:spLocks/>
          </p:cNvSpPr>
          <p:nvPr userDrawn="1"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フリーフォーム 319"/>
          <p:cNvSpPr>
            <a:spLocks/>
          </p:cNvSpPr>
          <p:nvPr userDrawn="1"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フリーフォーム 320"/>
          <p:cNvSpPr>
            <a:spLocks/>
          </p:cNvSpPr>
          <p:nvPr userDrawn="1"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フリーフォーム 321"/>
          <p:cNvSpPr>
            <a:spLocks/>
          </p:cNvSpPr>
          <p:nvPr userDrawn="1"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フリーフォーム 322"/>
          <p:cNvSpPr>
            <a:spLocks/>
          </p:cNvSpPr>
          <p:nvPr userDrawn="1"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フリーフォーム 323"/>
          <p:cNvSpPr>
            <a:spLocks/>
          </p:cNvSpPr>
          <p:nvPr userDrawn="1"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フリーフォーム 324"/>
          <p:cNvSpPr>
            <a:spLocks/>
          </p:cNvSpPr>
          <p:nvPr userDrawn="1"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四角形 325"/>
          <p:cNvSpPr>
            <a:spLocks noChangeArrowheads="1"/>
          </p:cNvSpPr>
          <p:nvPr userDrawn="1"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フリーフォーム 326"/>
          <p:cNvSpPr>
            <a:spLocks/>
          </p:cNvSpPr>
          <p:nvPr userDrawn="1"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フリーフォーム 327"/>
          <p:cNvSpPr>
            <a:spLocks/>
          </p:cNvSpPr>
          <p:nvPr userDrawn="1"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フリーフォーム 328"/>
          <p:cNvSpPr>
            <a:spLocks/>
          </p:cNvSpPr>
          <p:nvPr userDrawn="1"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フリーフォーム 329"/>
          <p:cNvSpPr>
            <a:spLocks/>
          </p:cNvSpPr>
          <p:nvPr userDrawn="1"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フリーフォーム 330"/>
          <p:cNvSpPr>
            <a:spLocks/>
          </p:cNvSpPr>
          <p:nvPr userDrawn="1"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フリーフォーム 331"/>
          <p:cNvSpPr>
            <a:spLocks/>
          </p:cNvSpPr>
          <p:nvPr userDrawn="1"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フリーフォーム 332"/>
          <p:cNvSpPr>
            <a:spLocks/>
          </p:cNvSpPr>
          <p:nvPr userDrawn="1"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フリーフォーム 333"/>
          <p:cNvSpPr>
            <a:spLocks/>
          </p:cNvSpPr>
          <p:nvPr userDrawn="1"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フリーフォーム 334"/>
          <p:cNvSpPr>
            <a:spLocks/>
          </p:cNvSpPr>
          <p:nvPr userDrawn="1"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フリーフォーム 335"/>
          <p:cNvSpPr>
            <a:spLocks/>
          </p:cNvSpPr>
          <p:nvPr userDrawn="1"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フリーフォーム 336"/>
          <p:cNvSpPr>
            <a:spLocks/>
          </p:cNvSpPr>
          <p:nvPr userDrawn="1"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フリーフォーム 337"/>
          <p:cNvSpPr>
            <a:spLocks/>
          </p:cNvSpPr>
          <p:nvPr userDrawn="1"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フリーフォーム 338"/>
          <p:cNvSpPr>
            <a:spLocks/>
          </p:cNvSpPr>
          <p:nvPr userDrawn="1"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フリーフォーム 339"/>
          <p:cNvSpPr>
            <a:spLocks/>
          </p:cNvSpPr>
          <p:nvPr userDrawn="1"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フリーフォーム 340"/>
          <p:cNvSpPr>
            <a:spLocks/>
          </p:cNvSpPr>
          <p:nvPr userDrawn="1"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フリーフォーム 341"/>
          <p:cNvSpPr>
            <a:spLocks/>
          </p:cNvSpPr>
          <p:nvPr userDrawn="1"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フリーフォーム 342"/>
          <p:cNvSpPr>
            <a:spLocks/>
          </p:cNvSpPr>
          <p:nvPr userDrawn="1"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フリーフォーム 343"/>
          <p:cNvSpPr>
            <a:spLocks/>
          </p:cNvSpPr>
          <p:nvPr userDrawn="1"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フリーフォーム 344"/>
          <p:cNvSpPr>
            <a:spLocks noEditPoints="1"/>
          </p:cNvSpPr>
          <p:nvPr userDrawn="1"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フリーフォーム 345"/>
          <p:cNvSpPr>
            <a:spLocks/>
          </p:cNvSpPr>
          <p:nvPr userDrawn="1"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フリーフォーム 346"/>
          <p:cNvSpPr>
            <a:spLocks/>
          </p:cNvSpPr>
          <p:nvPr userDrawn="1"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フリーフォーム 347"/>
          <p:cNvSpPr>
            <a:spLocks/>
          </p:cNvSpPr>
          <p:nvPr userDrawn="1"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フリーフォーム 348"/>
          <p:cNvSpPr>
            <a:spLocks/>
          </p:cNvSpPr>
          <p:nvPr userDrawn="1"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フリーフォーム 349"/>
          <p:cNvSpPr>
            <a:spLocks/>
          </p:cNvSpPr>
          <p:nvPr userDrawn="1"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四角形 350"/>
          <p:cNvSpPr>
            <a:spLocks noChangeArrowheads="1"/>
          </p:cNvSpPr>
          <p:nvPr userDrawn="1"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フリーフォーム 351"/>
          <p:cNvSpPr>
            <a:spLocks/>
          </p:cNvSpPr>
          <p:nvPr userDrawn="1"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フリーフォーム 352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フリーフォーム 353"/>
          <p:cNvSpPr>
            <a:spLocks/>
          </p:cNvSpPr>
          <p:nvPr userDrawn="1"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フリーフォーム 354"/>
          <p:cNvSpPr>
            <a:spLocks/>
          </p:cNvSpPr>
          <p:nvPr userDrawn="1"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フリーフォーム 355"/>
          <p:cNvSpPr>
            <a:spLocks/>
          </p:cNvSpPr>
          <p:nvPr userDrawn="1"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フリーフォーム 356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フリーフォーム 357"/>
          <p:cNvSpPr>
            <a:spLocks/>
          </p:cNvSpPr>
          <p:nvPr userDrawn="1"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フリーフォーム 358"/>
          <p:cNvSpPr>
            <a:spLocks/>
          </p:cNvSpPr>
          <p:nvPr userDrawn="1"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フリーフォーム 359"/>
          <p:cNvSpPr>
            <a:spLocks/>
          </p:cNvSpPr>
          <p:nvPr userDrawn="1"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フリーフォーム 360"/>
          <p:cNvSpPr>
            <a:spLocks/>
          </p:cNvSpPr>
          <p:nvPr userDrawn="1"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フリーフォーム 361"/>
          <p:cNvSpPr>
            <a:spLocks/>
          </p:cNvSpPr>
          <p:nvPr userDrawn="1"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四角形 362"/>
          <p:cNvSpPr>
            <a:spLocks noChangeArrowheads="1"/>
          </p:cNvSpPr>
          <p:nvPr userDrawn="1"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四角形 363"/>
          <p:cNvSpPr>
            <a:spLocks noChangeArrowheads="1"/>
          </p:cNvSpPr>
          <p:nvPr userDrawn="1"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フリーフォーム 364"/>
          <p:cNvSpPr>
            <a:spLocks noEditPoints="1"/>
          </p:cNvSpPr>
          <p:nvPr userDrawn="1"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フリーフォーム 365"/>
          <p:cNvSpPr>
            <a:spLocks/>
          </p:cNvSpPr>
          <p:nvPr userDrawn="1"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フリーフォーム 366"/>
          <p:cNvSpPr>
            <a:spLocks/>
          </p:cNvSpPr>
          <p:nvPr userDrawn="1"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33" name="グループ 460"/>
          <p:cNvGrpSpPr/>
          <p:nvPr userDrawn="1"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234" name="フリーフォーム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フリーフォーム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フリーフォーム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フリーフォーム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フリーフォーム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フリーフォーム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フリーフォーム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フリーフォーム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フリーフォーム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フリーフォーム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フリーフォーム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フリーフォーム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フリーフォーム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フリーフォーム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フリーフォーム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フリーフォーム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フリーフォーム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フリーフォーム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フリーフォーム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四角形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フリーフォーム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フリーフォーム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フリーフォーム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フリーフォーム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フリーフォーム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フリーフォーム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フリーフォーム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フリーフォーム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フリーフォーム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フリーフォーム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フリーフォーム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フリーフォーム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フリーフォーム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フリーフォーム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フリーフォーム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フリーフォーム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四角形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フリーフォーム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フリーフォーム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フリーフォーム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フリーフォーム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フリーフォーム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フリーフォーム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フリーフォーム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フリーフォーム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フリーフォーム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フリーフォーム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四角形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フリーフォーム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フリーフォーム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フリーフォーム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フリーフォーム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四角形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フリーフォーム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四角形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フリーフォーム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フリーフォーム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フリーフォーム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フリーフォーム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フリーフォーム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フリーフォーム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フリーフォーム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フリーフォーム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フリーフォーム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フリーフォーム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フリーフォーム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フリーフォーム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フリーフォーム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フリーフォーム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四角形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フリーフォーム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フリーフォーム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フリーフォーム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フリーフォーム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フリーフォーム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フリーフォーム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フリーフォーム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フリーフォーム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フリーフォーム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フリーフォーム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フリーフォーム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フリーフォーム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フリーフォーム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フリーフォーム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フリーフォーム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フリーフォーム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フリーフォーム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四角形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フリーフォーム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フリーフォーム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フリーフォーム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フリーフォーム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フリーフォーム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フリーフォーム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フリーフォーム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フリーフォーム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フリーフォーム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四角形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フリーフォーム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四角形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フリーフォーム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フリーフォーム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フリーフォーム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フリーフォーム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フリーフォーム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フリーフォーム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フリーフォーム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フリーフォーム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フリーフォーム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フリーフォーム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フリーフォーム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フリーフォーム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フリーフォーム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フリーフォーム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フリーフォーム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フリーフォーム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フリーフォーム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フリーフォーム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フリーフォーム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フリーフォーム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フリーフォーム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フリーフォーム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フリーフォーム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フリーフォーム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フリーフォーム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フリーフォーム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フリーフォーム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フリーフォーム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フリーフォーム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フリーフォーム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フリーフォーム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四角形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フリーフォーム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フリーフォーム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フリーフォーム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フリーフォーム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フリーフォーム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フリーフォーム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フリーフォーム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フリーフォーム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フリーフォーム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フリーフォーム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フリーフォーム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フリーフォーム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フリーフォーム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フリーフォーム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フリーフォーム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フリーフォーム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フリーフォーム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フリーフォーム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フリーフォーム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フリーフォーム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フリーフォーム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フリーフォーム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フリーフォーム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フリーフォーム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フリーフォーム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フリーフォーム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フリーフォーム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フリーフォーム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フリーフォーム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フリーフォーム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フリーフォーム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フリーフォーム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フリーフォーム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四角形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フリーフォーム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フリーフォーム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フリーフォーム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フリーフォーム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フリーフォーム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フリーフォーム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フリーフォーム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フリーフォーム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フリーフォーム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フリーフォーム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フリーフォーム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フリーフォーム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四角形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フリーフォーム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フリーフォーム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グループ 872"/>
          <p:cNvGrpSpPr/>
          <p:nvPr userDrawn="1"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416" name="楕円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フリーフォーム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グループ 876"/>
          <p:cNvGrpSpPr/>
          <p:nvPr userDrawn="1"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419" name="楕円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フリーフォーム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図プレースホルダー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880" name="図プレースホルダー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つの楕円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08"/>
          <p:cNvSpPr/>
          <p:nvPr userDrawn="1"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フリーフォーム 609"/>
          <p:cNvSpPr/>
          <p:nvPr userDrawn="1"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楕円 22"/>
          <p:cNvSpPr/>
          <p:nvPr userDrawn="1"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楕円 22"/>
          <p:cNvSpPr/>
          <p:nvPr userDrawn="1"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フリーフォーム 6"/>
          <p:cNvSpPr>
            <a:spLocks noEditPoints="1"/>
          </p:cNvSpPr>
          <p:nvPr userDrawn="1"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フリーフォーム 6"/>
          <p:cNvSpPr>
            <a:spLocks noEditPoints="1"/>
          </p:cNvSpPr>
          <p:nvPr userDrawn="1"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フリーフォーム 616"/>
          <p:cNvSpPr/>
          <p:nvPr userDrawn="1"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フリーフォーム 617"/>
          <p:cNvSpPr/>
          <p:nvPr userDrawn="1"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グループ 618"/>
          <p:cNvGrpSpPr/>
          <p:nvPr userDrawn="1"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16" name="フリーフォーム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楕円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フリーフォーム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楕円 12"/>
          <p:cNvSpPr/>
          <p:nvPr userDrawn="1"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フリーフォーム 6"/>
          <p:cNvSpPr>
            <a:spLocks noEditPoints="1"/>
          </p:cNvSpPr>
          <p:nvPr userDrawn="1"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図プレースホルダー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616" name="図プレースホルダー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626" name="図プレースホルダー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 つの縦方向画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フリーフォーム 608"/>
          <p:cNvSpPr/>
          <p:nvPr userDrawn="1"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3" name="グループ 609"/>
          <p:cNvGrpSpPr/>
          <p:nvPr userDrawn="1"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194" name="フリーフォーム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フリーフォーム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6" name="フリーフォーム 612"/>
          <p:cNvSpPr/>
          <p:nvPr userDrawn="1"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7" name="グループ 613"/>
          <p:cNvGrpSpPr/>
          <p:nvPr userDrawn="1"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198" name="フリーフォーム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フリーフォーム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フリーフォーム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1" name="グループ 618"/>
          <p:cNvGrpSpPr/>
          <p:nvPr userDrawn="1"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202" name="フリーフォーム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フリーフォーム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フリーフォーム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グループ 622"/>
          <p:cNvGrpSpPr/>
          <p:nvPr userDrawn="1"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206" name="フリーフォーム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フリーフォーム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フリーフォーム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フリーフォーム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フリーフォーム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フリーフォーム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フリーフォーム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フリーフォーム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フリーフォーム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フリーフォーム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フリーフォーム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フリーフォーム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フリーフォーム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フリーフォーム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フリーフォーム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フリーフォーム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フリーフォーム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フリーフォーム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フリーフォーム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フリーフォーム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フリーフォーム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フリーフォーム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フリーフォーム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フリーフォーム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フリーフォーム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フリーフォーム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フリーフォーム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フリーフォーム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フリーフォーム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フリーフォーム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フリーフォーム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フリーフォーム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フリーフォーム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フリーフォーム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フリーフォーム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フリーフォーム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フリーフォーム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フリーフォーム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フリーフォーム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フリーフォーム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フリーフォーム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フリーフォーム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フリーフォーム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フリーフォーム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フリーフォーム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フリーフォーム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フリーフォーム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フリーフォーム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フリーフォーム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フリーフォーム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フリーフォーム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フリーフォーム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フリーフォーム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フリーフォーム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フリーフォーム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フリーフォーム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フリーフォーム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フリーフォーム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フリーフォーム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フリーフォーム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フリーフォーム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フリーフォーム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フリーフォーム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フリーフォーム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フリーフォーム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フリーフォーム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フリーフォーム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フリーフォーム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フリーフォーム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フリーフォーム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フリーフォーム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フリーフォーム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フリーフォーム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フリーフォーム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フリーフォーム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フリーフォーム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フリーフォーム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フリーフォーム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フリーフォーム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フリーフォーム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フリーフォーム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フリーフォーム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フリーフォーム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フリーフォーム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フリーフォーム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フリーフォーム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フリーフォーム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フリーフォーム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フリーフォーム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フリーフォーム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フリーフォーム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フリーフォーム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フリーフォーム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フリーフォーム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フリーフォーム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フリーフォーム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フリーフォーム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フリーフォーム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フリーフォーム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フリーフォーム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四角形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フリーフォーム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フリーフォーム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フリーフォーム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フリーフォーム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フリーフォーム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フリーフォーム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フリーフォーム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フリーフォーム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フリーフォーム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フリーフォーム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フリーフォーム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フリーフォーム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フリーフォーム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フリーフォーム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フリーフォーム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フリーフォーム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フリーフォーム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フリーフォーム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フリーフォーム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四角形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フリーフォーム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フリーフォーム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フリーフォーム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フリーフォーム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フリーフォーム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フリーフォーム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フリーフォーム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フリーフォーム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フリーフォーム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フリーフォーム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フリーフォーム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フリーフォーム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フリーフォーム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フリーフォーム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フリーフォーム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フリーフォーム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フリーフォーム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四角形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フリーフォーム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フリーフォーム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フリーフォーム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フリーフォーム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四角形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フリーフォーム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四角形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四角形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フリーフォーム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フリーフォーム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フリーフォーム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四角形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フリーフォーム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四角形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フリーフォーム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0" name="グループ 777"/>
          <p:cNvGrpSpPr/>
          <p:nvPr userDrawn="1"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361" name="フリーフォーム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フリーフォーム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フリーフォーム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フリーフォーム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フリーフォーム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フリーフォーム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フリーフォーム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フリーフォーム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フリーフォーム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フリーフォーム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フリーフォーム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フリーフォーム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フリーフォーム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フリーフォーム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フリーフォーム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フリーフォーム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フリーフォーム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図プレースホルダー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796" name="図プレースホルダー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横方向画像と縦方向画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フリーフォーム 233"/>
          <p:cNvSpPr/>
          <p:nvPr userDrawn="1"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フリーフォーム 234"/>
          <p:cNvSpPr/>
          <p:nvPr userDrawn="1"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グループ 235"/>
          <p:cNvGrpSpPr/>
          <p:nvPr userDrawn="1"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9" name="フリーフォーム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フリーフォーム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フリーフォーム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フリーフォーム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フリーフォーム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フリーフォーム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フリーフォーム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フリーフォーム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フリーフォーム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フリーフォーム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フリーフォーム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フリーフォーム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フリーフォーム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フリーフォーム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フリーフォーム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フリーフォーム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フリーフォーム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四角形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フリーフォーム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フリーフォーム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フリーフォーム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フリーフォーム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四角形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フリーフォーム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四角形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フリーフォーム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フリーフォーム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フリーフォーム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フリーフォーム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フリーフォーム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フリーフォーム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フリーフォーム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フリーフォーム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フリーフォーム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フリーフォーム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フリーフォーム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フリーフォーム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フリーフォーム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フリーフォーム 5"/>
          <p:cNvSpPr>
            <a:spLocks noEditPoints="1"/>
          </p:cNvSpPr>
          <p:nvPr userDrawn="1"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" name="グループ 277"/>
          <p:cNvGrpSpPr/>
          <p:nvPr userDrawn="1"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51" name="フリーフォーム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フリーフォーム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フリーフォーム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フリーフォーム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フリーフォーム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フリーフォーム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フリーフォーム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フリーフォーム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フリーフォーム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フリーフォーム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フリーフォーム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フリーフォーム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フリーフォーム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フリーフォーム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フリーフォーム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フリーフォーム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フリーフォーム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フリーフォーム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フリーフォーム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フリーフォーム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フリーフォーム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フリーフォーム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グループ 300"/>
          <p:cNvGrpSpPr/>
          <p:nvPr userDrawn="1"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74" name="フリーフォーム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フリーフォーム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フリーフォーム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フリーフォーム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フリーフォーム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フリーフォーム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図プレースホルダー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/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309" name="図プレースホルダー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/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 latinLnBrk="0">
              <a:defRPr kumimoji="1" lang="ja-JP" sz="2200"/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/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2018/12/20</a:t>
            </a:fld>
            <a:endParaRPr kumimoji="1" 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9" name="フリーフォーム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latinLnBrk="0">
              <a:defRPr kumimoji="1" lang="ja-JP" sz="4400"/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kumimoji="1" lang="ja-JP" sz="2000">
                <a:solidFill>
                  <a:schemeClr val="tx1"/>
                </a:solidFill>
              </a:defRPr>
            </a:lvl1pPr>
            <a:lvl2pPr marL="457200" indent="0" latinLnBrk="0">
              <a:buNone/>
              <a:defRPr kumimoji="1" lang="ja-JP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kumimoji="1" lang="ja-JP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7" name="フリーフォーム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kumimoji="1" lang="ja-JP" sz="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fld id="{6D63E48B-EFCE-40D7-AA71-6BABF2BBC6C7}" type="datetimeFigureOut">
              <a:rPr lang="en-US" altLang="ja-JP" smtClean="0"/>
              <a:pPr/>
              <a:t>12/20/2018</a:t>
            </a:fld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latinLnBrk="0">
              <a:defRPr kumimoji="1" lang="ja-JP" sz="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kumimoji="1" lang="ja-JP" sz="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fld id="{0FA80CEA-FD2D-4EC2-A613-673FF48CDFD7}" type="slidenum">
              <a:rPr lang="en-US" altLang="ja-JP" smtClean="0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lang="ja-JP" sz="34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20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8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6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kumimoji="1" lang="ja-JP"/>
      </a:defPPr>
      <a:lvl1pPr marL="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559040" y="1193801"/>
            <a:ext cx="4069080" cy="1488439"/>
          </a:xfrm>
        </p:spPr>
        <p:txBody>
          <a:bodyPr anchor="ctr">
            <a:normAutofit fontScale="90000"/>
          </a:bodyPr>
          <a:lstStyle/>
          <a:p>
            <a:r>
              <a:rPr lang="ja-JP" altLang="en-US" sz="54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  <a:t>タクシーを</a:t>
            </a:r>
            <a:br>
              <a:rPr lang="en-US" altLang="ja-JP" sz="54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</a:br>
            <a:r>
              <a:rPr lang="ja-JP" altLang="en-US" sz="54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  <a:t>ご利用の方へ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sz="half" idx="2"/>
          </p:nvPr>
        </p:nvSpPr>
        <p:spPr>
          <a:xfrm>
            <a:off x="7559041" y="3183078"/>
            <a:ext cx="4069079" cy="785824"/>
          </a:xfrm>
        </p:spPr>
        <p:txBody>
          <a:bodyPr anchor="ctr">
            <a:noAutofit/>
          </a:bodyPr>
          <a:lstStyle/>
          <a:p>
            <a:pPr>
              <a:spcBef>
                <a:spcPct val="0"/>
              </a:spcBef>
            </a:pPr>
            <a:r>
              <a:rPr lang="ja-JP" altLang="en-US" sz="40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  <a:t>お気軽にご利用ください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55C5165B-DC02-40C6-9577-E0BCD016EED1}"/>
              </a:ext>
            </a:extLst>
          </p:cNvPr>
          <p:cNvSpPr txBox="1"/>
          <p:nvPr/>
        </p:nvSpPr>
        <p:spPr>
          <a:xfrm>
            <a:off x="1522115" y="1442238"/>
            <a:ext cx="5109091" cy="1077218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kumimoji="1" lang="ja-JP" altLang="en-US" sz="32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  <a:t>〇〇タクシー</a:t>
            </a:r>
            <a:endParaRPr kumimoji="1" lang="en-US" altLang="ja-JP" sz="3200" dirty="0">
              <a:latin typeface="EPSON 太丸ゴシック体Ｂ" panose="020F0709000000000000" pitchFamily="49" charset="-128"/>
              <a:ea typeface="EPSON 太丸ゴシック体Ｂ" panose="020F0709000000000000" pitchFamily="49" charset="-128"/>
              <a:cs typeface="+mj-cs"/>
            </a:endParaRPr>
          </a:p>
          <a:p>
            <a:r>
              <a:rPr kumimoji="1" lang="ja-JP" altLang="en-US" sz="32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  <a:t>０１２０－ｘｘｘ－ｘｘｘ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A286EE73-7DF9-4C57-A303-79C037720A9D}"/>
              </a:ext>
            </a:extLst>
          </p:cNvPr>
          <p:cNvSpPr txBox="1"/>
          <p:nvPr/>
        </p:nvSpPr>
        <p:spPr>
          <a:xfrm>
            <a:off x="1522115" y="2766076"/>
            <a:ext cx="5109091" cy="1077218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kumimoji="1" lang="ja-JP" altLang="en-US" sz="32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  <a:t>〇〇タクシー</a:t>
            </a:r>
            <a:endParaRPr kumimoji="1" lang="en-US" altLang="ja-JP" sz="3200" dirty="0">
              <a:latin typeface="EPSON 太丸ゴシック体Ｂ" panose="020F0709000000000000" pitchFamily="49" charset="-128"/>
              <a:ea typeface="EPSON 太丸ゴシック体Ｂ" panose="020F0709000000000000" pitchFamily="49" charset="-128"/>
              <a:cs typeface="+mj-cs"/>
            </a:endParaRPr>
          </a:p>
          <a:p>
            <a:r>
              <a:rPr kumimoji="1" lang="ja-JP" altLang="en-US" sz="32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  <a:t>０１２０－ｘｘｘ－ｘｘｘ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065AE230-AEFC-4418-A0E5-706FCF1A9501}"/>
              </a:ext>
            </a:extLst>
          </p:cNvPr>
          <p:cNvSpPr txBox="1"/>
          <p:nvPr/>
        </p:nvSpPr>
        <p:spPr>
          <a:xfrm>
            <a:off x="1522115" y="4091924"/>
            <a:ext cx="5109091" cy="1077218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kumimoji="1" lang="ja-JP" altLang="en-US" sz="32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  <a:t>〇〇タクシー</a:t>
            </a:r>
            <a:endParaRPr kumimoji="1" lang="en-US" altLang="ja-JP" sz="3200" dirty="0">
              <a:latin typeface="EPSON 太丸ゴシック体Ｂ" panose="020F0709000000000000" pitchFamily="49" charset="-128"/>
              <a:ea typeface="EPSON 太丸ゴシック体Ｂ" panose="020F0709000000000000" pitchFamily="49" charset="-128"/>
              <a:cs typeface="+mj-cs"/>
            </a:endParaRPr>
          </a:p>
          <a:p>
            <a:r>
              <a:rPr kumimoji="1" lang="ja-JP" altLang="en-US" sz="32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  <a:cs typeface="+mj-cs"/>
              </a:rPr>
              <a:t>０１２０－ｘｘｘ－ｘｘｘ</a:t>
            </a: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C3B80FBC-2B91-4D29-A68B-388008B59A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9410" y="4375646"/>
            <a:ext cx="2797059" cy="1987101"/>
          </a:xfrm>
          <a:prstGeom prst="rect">
            <a:avLst/>
          </a:prstGeom>
        </p:spPr>
      </p:pic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5FC4240D-3DC2-4E68-94D0-6D78B1C9B23A}"/>
              </a:ext>
            </a:extLst>
          </p:cNvPr>
          <p:cNvSpPr txBox="1"/>
          <p:nvPr/>
        </p:nvSpPr>
        <p:spPr>
          <a:xfrm>
            <a:off x="9336417" y="5169141"/>
            <a:ext cx="14382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latin typeface="UD デジタル 教科書体 NK-B" panose="02020700000000000000" pitchFamily="18" charset="-128"/>
                <a:ea typeface="UD デジタル 教科書体 NK-B" panose="02020700000000000000" pitchFamily="18" charset="-128"/>
              </a:rPr>
              <a:t>T</a:t>
            </a:r>
            <a:r>
              <a:rPr kumimoji="1" lang="ja-JP" altLang="en-US" sz="2000" dirty="0">
                <a:latin typeface="UD デジタル 教科書体 NK-B" panose="02020700000000000000" pitchFamily="18" charset="-128"/>
                <a:ea typeface="UD デジタル 教科書体 NK-B" panose="02020700000000000000" pitchFamily="18" charset="-128"/>
              </a:rPr>
              <a:t>　</a:t>
            </a:r>
            <a:r>
              <a:rPr kumimoji="1" lang="en-US" altLang="ja-JP" sz="2000" dirty="0">
                <a:latin typeface="UD デジタル 教科書体 NK-B" panose="02020700000000000000" pitchFamily="18" charset="-128"/>
                <a:ea typeface="UD デジタル 教科書体 NK-B" panose="02020700000000000000" pitchFamily="18" charset="-128"/>
              </a:rPr>
              <a:t>A</a:t>
            </a:r>
            <a:r>
              <a:rPr kumimoji="1" lang="ja-JP" altLang="en-US" sz="2000" dirty="0">
                <a:latin typeface="UD デジタル 教科書体 NK-B" panose="02020700000000000000" pitchFamily="18" charset="-128"/>
                <a:ea typeface="UD デジタル 教科書体 NK-B" panose="02020700000000000000" pitchFamily="18" charset="-128"/>
              </a:rPr>
              <a:t>　</a:t>
            </a:r>
            <a:r>
              <a:rPr kumimoji="1" lang="en-US" altLang="ja-JP" sz="2000" dirty="0">
                <a:latin typeface="UD デジタル 教科書体 NK-B" panose="02020700000000000000" pitchFamily="18" charset="-128"/>
                <a:ea typeface="UD デジタル 教科書体 NK-B" panose="02020700000000000000" pitchFamily="18" charset="-128"/>
              </a:rPr>
              <a:t>X</a:t>
            </a:r>
            <a:r>
              <a:rPr kumimoji="1" lang="ja-JP" altLang="en-US" sz="2000" dirty="0">
                <a:latin typeface="UD デジタル 教科書体 NK-B" panose="02020700000000000000" pitchFamily="18" charset="-128"/>
                <a:ea typeface="UD デジタル 教科書体 NK-B" panose="02020700000000000000" pitchFamily="18" charset="-128"/>
              </a:rPr>
              <a:t>　</a:t>
            </a:r>
            <a:r>
              <a:rPr kumimoji="1" lang="en-US" altLang="ja-JP" sz="2000" dirty="0">
                <a:latin typeface="UD デジタル 教科書体 NK-B" panose="02020700000000000000" pitchFamily="18" charset="-128"/>
                <a:ea typeface="UD デジタル 教科書体 NK-B" panose="02020700000000000000" pitchFamily="18" charset="-128"/>
              </a:rPr>
              <a:t>I</a:t>
            </a:r>
            <a:endParaRPr kumimoji="1" lang="ja-JP" altLang="en-US" sz="2000" dirty="0">
              <a:latin typeface="UD デジタル 教科書体 NK-B" panose="02020700000000000000" pitchFamily="18" charset="-128"/>
              <a:ea typeface="UD デジタル 教科書体 NK-B" panose="02020700000000000000" pitchFamily="18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11786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動物のスケッチ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この値は、保存または変更の回数を示します。変更後のこの値の更新は、アプリケーションがしてくれます。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2006/documentManagement/types"/>
    <ds:schemaRef ds:uri="http://purl.org/dc/terms/"/>
    <ds:schemaRef ds:uri="http://purl.org/dc/elements/1.1/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29</Words>
  <Application>Microsoft Office PowerPoint</Application>
  <PresentationFormat>ワイド画面</PresentationFormat>
  <Paragraphs>10</Paragraphs>
  <Slides>1</Slides>
  <Notes>1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5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</vt:i4>
      </vt:variant>
    </vt:vector>
  </HeadingPairs>
  <TitlesOfParts>
    <vt:vector size="7" baseType="lpstr">
      <vt:lpstr>EPSON 太丸ゴシック体Ｂ</vt:lpstr>
      <vt:lpstr>Meiryo UI</vt:lpstr>
      <vt:lpstr>UD デジタル 教科書体 NK-B</vt:lpstr>
      <vt:lpstr>Candara</vt:lpstr>
      <vt:lpstr>Wingdings</vt:lpstr>
      <vt:lpstr>動物のスケッチ 16x9</vt:lpstr>
      <vt:lpstr>タクシーを ご利用の方へ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2018-12-20T04:34:45Z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