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4" r:id="rId5"/>
  </p:sldIdLst>
  <p:sldSz cx="12192000" cy="6858000"/>
  <p:notesSz cx="6858000" cy="9144000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9" autoAdjust="0"/>
    <p:restoredTop sz="96501" autoAdjust="0"/>
  </p:normalViewPr>
  <p:slideViewPr>
    <p:cSldViewPr snapToGrid="0">
      <p:cViewPr varScale="1">
        <p:scale>
          <a:sx n="66" d="100"/>
          <a:sy n="66" d="100"/>
        </p:scale>
        <p:origin x="78" y="12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64615DE-79E9-4EDF-A847-7855FABB4BFA}" type="datetime4">
              <a:rPr lang="ja-JP" altLang="en-US" smtClean="0">
                <a:latin typeface="MS Mincho" panose="02020609040205080304" pitchFamily="17" charset="-128"/>
                <a:ea typeface="MS Mincho" panose="02020609040205080304" pitchFamily="17" charset="-128"/>
              </a:rPr>
              <a:t>2018年12月21日</a:t>
            </a:fld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US" altLang="ja-JP">
                <a:latin typeface="MS Mincho" panose="02020609040205080304" pitchFamily="17" charset="-128"/>
                <a:ea typeface="MS Mincho" panose="02020609040205080304" pitchFamily="17" charset="-128"/>
              </a:rPr>
              <a:t>‹#›</a:t>
            </a:fld>
            <a:endParaRPr lang="en-US" altLang="ja-JP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94E96AAB-6A67-4DC8-9FF8-EC8A04B16BE1}" type="datetime4">
              <a:rPr lang="ja-JP" altLang="en-US" smtClean="0"/>
              <a:pPr/>
              <a:t>2018年12月21日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7FB667E1-E601-4AAF-B95C-B25720D70A60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5367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lnSpc>
                <a:spcPts val="5000"/>
              </a:lnSpc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564EFF-F98A-42EE-833B-C65D748248FD}" type="datetime4">
              <a:rPr lang="ja-JP" altLang="en-US" noProof="0" smtClean="0"/>
              <a:t>2018年12月21日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F05B45-636C-4925-A4F2-B72CEF81D90C}" type="datetime4">
              <a:rPr lang="ja-JP" altLang="en-US" noProof="0" smtClean="0"/>
              <a:t>2018年12月21日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429500" y="2758167"/>
            <a:ext cx="5695600" cy="15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85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48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  <a:lvl2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2pPr>
            <a:lvl3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3pPr>
            <a:lvl4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4pPr>
            <a:lvl5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4C763DD2-F9FE-46E7-AEC8-4553D148683F}" type="datetime4">
              <a:rPr lang="ja-JP" altLang="en-US" smtClean="0"/>
              <a:pPr/>
              <a:t>2018年12月21日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CA8D9AD5-F248-4919-864A-CFD76CC027D6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3C17B9-2853-4C08-9BC9-7F2212BC4AA0}" type="datetime4">
              <a:rPr lang="ja-JP" altLang="en-US" noProof="0" smtClean="0"/>
              <a:t>2018年12月21日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AAEB8E-DE96-4813-B90B-774892DDD392}" type="datetime4">
              <a:rPr lang="ja-JP" altLang="en-US" noProof="0" smtClean="0"/>
              <a:t>2018年12月21日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BCCBE9-F7C7-4BF3-AE45-6FE67DE55B40}" type="datetime4">
              <a:rPr lang="ja-JP" altLang="en-US" noProof="0" smtClean="0"/>
              <a:t>2018年12月21日</a:t>
            </a:fld>
            <a:endParaRPr lang="ja-JP" altLang="en-US" noProof="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37573C2A-4DF2-4EEE-8F9D-BAC81D3C51CB}" type="datetime4">
              <a:rPr lang="ja-JP" altLang="en-US" smtClean="0"/>
              <a:pPr/>
              <a:t>2018年12月21日</a:t>
            </a:fld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CA8D9AD5-F248-4919-864A-CFD76CC027D6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DDCE01-7DA9-4F58-B251-D876B0CE5498}" type="datetime4">
              <a:rPr lang="ja-JP" altLang="en-US" noProof="0" smtClean="0"/>
              <a:t>2018年12月21日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9B3317-0D8F-40E6-8387-A8F914D99EE2}" type="datetime4">
              <a:rPr lang="ja-JP" altLang="en-US" noProof="0" smtClean="0"/>
              <a:t>2018年12月21日</a:t>
            </a:fld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noProof="0" dirty="0"/>
              <a:t>クリックしてマスター タイトルのスタイルを編集する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622288" y="6601968"/>
            <a:ext cx="1332000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99F45F31-C877-4959-96E0-03E940572AF9}" type="datetime4">
              <a:rPr lang="ja-JP" altLang="en-US" smtClean="0"/>
              <a:pPr/>
              <a:t>2018年12月21日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CA8D9AD5-F248-4919-864A-CFD76CC027D6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kumimoji="1" sz="34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kumimoji="1" sz="20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kumimoji="1" sz="18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kumimoji="1" sz="16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kumimoji="1" sz="14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kumimoji="1" sz="1400" kern="1200">
          <a:solidFill>
            <a:schemeClr val="tx1"/>
          </a:solidFill>
          <a:latin typeface="MS Mincho" panose="02020609040205080304" pitchFamily="17" charset="-128"/>
          <a:ea typeface="MS Mincho" panose="02020609040205080304" pitchFamily="17" charset="-128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20D8134-2267-472A-A8EF-DA080C99229C}"/>
              </a:ext>
            </a:extLst>
          </p:cNvPr>
          <p:cNvSpPr/>
          <p:nvPr/>
        </p:nvSpPr>
        <p:spPr>
          <a:xfrm>
            <a:off x="267023" y="328319"/>
            <a:ext cx="11657955" cy="620136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70" name="Google Shape;70;p11"/>
          <p:cNvSpPr txBox="1">
            <a:spLocks noGrp="1"/>
          </p:cNvSpPr>
          <p:nvPr>
            <p:ph type="ctrTitle"/>
          </p:nvPr>
        </p:nvSpPr>
        <p:spPr>
          <a:xfrm>
            <a:off x="2047053" y="729713"/>
            <a:ext cx="8624711" cy="1546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ja-JP" altLang="en-US" sz="6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○○薬局からのお願い</a:t>
            </a:r>
            <a:endParaRPr sz="64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B92156-CDD7-4C40-9250-2AF50DE1B0EE}"/>
              </a:ext>
            </a:extLst>
          </p:cNvPr>
          <p:cNvSpPr txBox="1"/>
          <p:nvPr/>
        </p:nvSpPr>
        <p:spPr>
          <a:xfrm>
            <a:off x="333828" y="2982371"/>
            <a:ext cx="11553371" cy="212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sym typeface="Bangers"/>
              </a:rPr>
              <a:t>発熱、咳、くしゃみなどの症状がある場合は、感染防止のため</a:t>
            </a:r>
            <a:r>
              <a:rPr lang="ja-JP" altLang="en-US" sz="4800" dirty="0">
                <a:solidFill>
                  <a:srgbClr val="FFFF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sym typeface="Bangers"/>
              </a:rPr>
              <a:t>マスクの着用</a:t>
            </a:r>
            <a:r>
              <a:rPr lang="ja-JP" altLang="en-US" sz="4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sym typeface="Bangers"/>
              </a:rPr>
              <a:t>をお願いします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A782488-8888-47C4-99A8-146055935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209" y="165286"/>
            <a:ext cx="1587256" cy="264405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1E33F00-EF8D-4D16-A6F2-D477B4D56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4121" y="165286"/>
            <a:ext cx="1587256" cy="2644055"/>
          </a:xfrm>
          <a:prstGeom prst="rect">
            <a:avLst/>
          </a:prstGeom>
        </p:spPr>
      </p:pic>
      <p:pic>
        <p:nvPicPr>
          <p:cNvPr id="2" name="Picture 2" descr="https://illustrain.com/img/work/2016/illustrain09-iryou5.png">
            <a:extLst>
              <a:ext uri="{FF2B5EF4-FFF2-40B4-BE49-F238E27FC236}">
                <a16:creationId xmlns:a16="http://schemas.microsoft.com/office/drawing/2014/main" id="{0D4A44B7-4BB0-46F3-9B83-5890F81E7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9171" y="4913370"/>
            <a:ext cx="1820975" cy="182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756432"/>
      </p:ext>
    </p:extLst>
  </p:cSld>
  <p:clrMapOvr>
    <a:masterClrMapping/>
  </p:clrMapOvr>
</p:sld>
</file>

<file path=ppt/theme/theme1.xml><?xml version="1.0" encoding="utf-8"?>
<a:theme xmlns:a="http://schemas.openxmlformats.org/drawingml/2006/main" name="新学期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1989_TF02895269" id="{B50D1CF4-7BCA-4F9C-AD4A-B618D7CBB3A0}" vid="{9E7269A0-BF46-4705-A216-8C6DAB86348B}"/>
    </a:ext>
  </a:extLst>
</a:theme>
</file>

<file path=ppt/theme/theme2.xml><?xml version="1.0" encoding="utf-8"?>
<a:theme xmlns:a="http://schemas.openxmlformats.org/drawingml/2006/main" name="Office テーマ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40262f94-9f35-4ac3-9a90-690165a166b7"/>
    <ds:schemaRef ds:uri="a4f35948-e619-41b3-aa29-22878b09cfd2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TF02895269</Template>
  <TotalTime>20</TotalTime>
  <Words>29</Words>
  <Application>Microsoft Office PowerPoint</Application>
  <PresentationFormat>ワイド画面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ＭＳ 明朝</vt:lpstr>
      <vt:lpstr>UD デジタル 教科書体 NK-R</vt:lpstr>
      <vt:lpstr>Arial</vt:lpstr>
      <vt:lpstr>Cambria</vt:lpstr>
      <vt:lpstr>新学期 16x9</vt:lpstr>
      <vt:lpstr>○○薬局からのお願い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タイトルのレイアウト</dc:title>
  <dc:creator>砂田 圭子</dc:creator>
  <cp:lastModifiedBy>小杉 美里</cp:lastModifiedBy>
  <cp:revision>6</cp:revision>
  <dcterms:created xsi:type="dcterms:W3CDTF">2018-10-15T02:47:50Z</dcterms:created>
  <dcterms:modified xsi:type="dcterms:W3CDTF">2018-12-21T01:33:34Z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