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7" r:id="rId1"/>
  </p:sldMasterIdLst>
  <p:notesMasterIdLst>
    <p:notesMasterId r:id="rId3"/>
  </p:notesMasterIdLst>
  <p:sldIdLst>
    <p:sldId id="284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C5DDDBE-F144-4731-8D94-4C705A3F7477}">
  <a:tblStyle styleId="{EC5DDDBE-F144-4731-8D94-4C705A3F747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53679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572125" y="2068625"/>
            <a:ext cx="4271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Ref idx="1001">
        <a:schemeClr val="bg1"/>
      </p:bgRef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52050" y="1545942"/>
            <a:ext cx="7710900" cy="33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niglet"/>
              <a:buChar char="×"/>
              <a:defRPr sz="30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niglet"/>
              <a:buChar char="×"/>
              <a:defRPr sz="24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niglet"/>
              <a:buChar char="×"/>
              <a:defRPr sz="24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1pPr>
            <a:lvl2pPr lvl="1" algn="r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r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r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r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r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r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r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r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20D8134-2267-472A-A8EF-DA080C99229C}"/>
              </a:ext>
            </a:extLst>
          </p:cNvPr>
          <p:cNvSpPr/>
          <p:nvPr/>
        </p:nvSpPr>
        <p:spPr>
          <a:xfrm>
            <a:off x="200267" y="246239"/>
            <a:ext cx="8743466" cy="4651023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Google Shape;70;p11"/>
          <p:cNvSpPr txBox="1">
            <a:spLocks noGrp="1"/>
          </p:cNvSpPr>
          <p:nvPr>
            <p:ph type="ctrTitle"/>
          </p:nvPr>
        </p:nvSpPr>
        <p:spPr>
          <a:xfrm>
            <a:off x="1535289" y="547285"/>
            <a:ext cx="6468533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48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○○薬局からのお願い</a:t>
            </a:r>
            <a:endParaRPr sz="4800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B92156-CDD7-4C40-9250-2AF50DE1B0EE}"/>
              </a:ext>
            </a:extLst>
          </p:cNvPr>
          <p:cNvSpPr txBox="1"/>
          <p:nvPr/>
        </p:nvSpPr>
        <p:spPr>
          <a:xfrm>
            <a:off x="788352" y="2563349"/>
            <a:ext cx="7588003" cy="1766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sym typeface="Bangers"/>
              </a:rPr>
              <a:t>携帯電話、スマートフォン等のご利用は</a:t>
            </a:r>
            <a:endParaRPr lang="en-US" altLang="ja-JP" sz="3600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sym typeface="Bangers"/>
            </a:endParaRPr>
          </a:p>
          <a:p>
            <a:pPr algn="ctr">
              <a:lnSpc>
                <a:spcPct val="150000"/>
              </a:lnSpc>
            </a:pPr>
            <a:r>
              <a:rPr lang="ja-JP" altLang="en-US" sz="4400" dirty="0">
                <a:solidFill>
                  <a:srgbClr val="FFFF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sym typeface="Bangers"/>
              </a:rPr>
              <a:t>マナーモード</a:t>
            </a:r>
            <a:r>
              <a:rPr lang="ja-JP" altLang="en-US" sz="36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sym typeface="Bangers"/>
              </a:rPr>
              <a:t>で使用ください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A782488-8888-47C4-99A8-1460559358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157" y="123964"/>
            <a:ext cx="1190442" cy="198304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F1E33F00-EF8D-4D16-A6F2-D477B4D565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3091" y="123964"/>
            <a:ext cx="1190442" cy="1983041"/>
          </a:xfrm>
          <a:prstGeom prst="rect">
            <a:avLst/>
          </a:prstGeom>
        </p:spPr>
      </p:pic>
      <p:pic>
        <p:nvPicPr>
          <p:cNvPr id="1026" name="Picture 2" descr="http://kids.wanpug.com/illust/illust4332.png">
            <a:extLst>
              <a:ext uri="{FF2B5EF4-FFF2-40B4-BE49-F238E27FC236}">
                <a16:creationId xmlns:a16="http://schemas.microsoft.com/office/drawing/2014/main" id="{EF21A347-C913-46BB-B6E6-25EC339CF8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311" y="3517829"/>
            <a:ext cx="845957" cy="1133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5756432"/>
      </p:ext>
    </p:extLst>
  </p:cSld>
  <p:clrMapOvr>
    <a:masterClrMapping/>
  </p:clrMapOvr>
</p:sld>
</file>

<file path=ppt/theme/theme1.xml><?xml version="1.0" encoding="utf-8"?>
<a:theme xmlns:a="http://schemas.openxmlformats.org/drawingml/2006/main" name="Jachim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18</Words>
  <Application>Microsoft Office PowerPoint</Application>
  <PresentationFormat>画面に合わせる (16:9)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Bangers</vt:lpstr>
      <vt:lpstr>Sniglet</vt:lpstr>
      <vt:lpstr>UD デジタル 教科書体 NK-R</vt:lpstr>
      <vt:lpstr>Arial</vt:lpstr>
      <vt:lpstr>Jachimo template</vt:lpstr>
      <vt:lpstr>○○薬局からのお願い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砂田 圭子</dc:creator>
  <cp:lastModifiedBy>小杉 美里</cp:lastModifiedBy>
  <cp:revision>7</cp:revision>
  <dcterms:modified xsi:type="dcterms:W3CDTF">2018-12-21T00:52:55Z</dcterms:modified>
</cp:coreProperties>
</file>