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88" r:id="rId2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09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19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438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3048000" algn="l" defTabSz="1218565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3657600" algn="l" defTabSz="1218565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4267200" algn="l" defTabSz="1218565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4876800" algn="l" defTabSz="1218565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53">
          <p15:clr>
            <a:srgbClr val="A4A3A4"/>
          </p15:clr>
        </p15:guide>
        <p15:guide id="2" orient="horz" pos="225">
          <p15:clr>
            <a:srgbClr val="A4A3A4"/>
          </p15:clr>
        </p15:guide>
        <p15:guide id="3" pos="3840">
          <p15:clr>
            <a:srgbClr val="A4A3A4"/>
          </p15:clr>
        </p15:guide>
        <p15:guide id="4" pos="39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CC"/>
    <a:srgbClr val="63E5F7"/>
    <a:srgbClr val="85D1FF"/>
    <a:srgbClr val="CCECFF"/>
    <a:srgbClr val="FCFCFC"/>
    <a:srgbClr val="F38E8E"/>
    <a:srgbClr val="F89E29"/>
    <a:srgbClr val="F06A6A"/>
    <a:srgbClr val="90C250"/>
    <a:srgbClr val="5EA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70" autoAdjust="0"/>
    <p:restoredTop sz="94660"/>
  </p:normalViewPr>
  <p:slideViewPr>
    <p:cSldViewPr showGuides="1">
      <p:cViewPr varScale="1">
        <p:scale>
          <a:sx n="69" d="100"/>
          <a:sy n="69" d="100"/>
        </p:scale>
        <p:origin x="948" y="60"/>
      </p:cViewPr>
      <p:guideLst>
        <p:guide orient="horz" pos="3853"/>
        <p:guide orient="horz" pos="225"/>
        <p:guide pos="3840"/>
        <p:guide pos="39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D2DA1E46-8F53-47F8-B7BC-A9F0352BF51A}" type="datetimeFigureOut">
              <a:rPr lang="zh-CN" altLang="en-US"/>
              <a:t>2018/12/20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B6661C89-6876-48A9-B4F8-488C2CF11728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73980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B3034-AC56-4B8F-85E2-7159F6ADD5D4}" type="datetime1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455707" y="6356351"/>
            <a:ext cx="5280587" cy="36618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34D00-1C4A-4843-A69F-4230EB0A4E3B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945FF-5269-422B-AEE5-56B8472009B3}" type="datetime1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86881-02D5-4CBA-B86A-380D02969A7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EDDD1-772C-4457-BA8C-FF29CB85BE86}" type="datetime1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373FE-7578-46A2-B1D7-46704757B56D}" type="slidenum">
              <a:rPr lang="zh-CN" altLang="en-US"/>
              <a:t>‹#›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3"/>
          </p:nvPr>
        </p:nvSpPr>
        <p:spPr>
          <a:xfrm>
            <a:off x="3455707" y="6356351"/>
            <a:ext cx="5280587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28801"/>
            <a:ext cx="10972800" cy="452543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C2BBA-EFBE-4A22-8798-06DDB9FFB503}" type="datetime1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94106-C6F4-4655-B7DE-D48D79F3712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180AD-5A3B-4143-95F9-A4A8CACA6F26}" type="datetime1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DC9E6-6DD3-4691-A9C7-D271DA09865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7EE31-1C7C-46BB-9063-CEFF43D399D1}" type="datetime1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D5811-AC7B-4E29-80B8-F7ADF695AEF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10A80-4E27-4642-BAB6-289FA8DA24D8}" type="datetime1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4A716-14C9-41DE-A1AD-07CBE4E1485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88AE4-FBF3-4262-AEC9-E11F842BF496}" type="datetime1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591AA-1701-4670-82F8-29319F7ADA55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C5D4E-8744-44BE-A98B-762A4F899E2A}" type="datetime1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96E4C-A786-42C8-98B7-EB52B4851D5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1D7BF-DD11-4F2E-8955-1A9A853CFEB0}" type="datetime1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58159-6336-4F39-ABDF-0970ED78D5AD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44D57-EEF4-463E-85B4-54F4BDE3AFB7}" type="datetime1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E238C-4D9C-4436-A513-4BF035CCAFF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D6A7AAE-4856-4E0E-941F-542B4E7AEDEF}" type="datetime1">
              <a:rPr lang="zh-CN" altLang="en-US" smtClean="0"/>
              <a:t>2018/12/20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D58473B-3055-42E7-AAA6-D770D94057E5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6096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2192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8288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2438400" algn="ctr" rtl="0" fontAlgn="base">
        <a:spcBef>
          <a:spcPct val="0"/>
        </a:spcBef>
        <a:spcAft>
          <a:spcPct val="0"/>
        </a:spcAft>
        <a:defRPr sz="5865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直接连接符 33"/>
          <p:cNvCxnSpPr>
            <a:cxnSpLocks/>
          </p:cNvCxnSpPr>
          <p:nvPr/>
        </p:nvCxnSpPr>
        <p:spPr>
          <a:xfrm>
            <a:off x="2225570" y="1772698"/>
            <a:ext cx="0" cy="403178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>
            <a:cxnSpLocks/>
          </p:cNvCxnSpPr>
          <p:nvPr/>
        </p:nvCxnSpPr>
        <p:spPr>
          <a:xfrm>
            <a:off x="3809260" y="1772698"/>
            <a:ext cx="0" cy="403178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>
            <a:cxnSpLocks/>
          </p:cNvCxnSpPr>
          <p:nvPr/>
        </p:nvCxnSpPr>
        <p:spPr>
          <a:xfrm>
            <a:off x="5405924" y="1734857"/>
            <a:ext cx="0" cy="403178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>
            <a:cxnSpLocks/>
          </p:cNvCxnSpPr>
          <p:nvPr/>
        </p:nvCxnSpPr>
        <p:spPr>
          <a:xfrm>
            <a:off x="6977874" y="1772698"/>
            <a:ext cx="0" cy="403178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5"/>
          <p:cNvSpPr/>
          <p:nvPr/>
        </p:nvSpPr>
        <p:spPr bwMode="auto">
          <a:xfrm rot="9502714">
            <a:off x="934419" y="1916555"/>
            <a:ext cx="1098129" cy="186797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89E29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36" name="Freeform 5"/>
          <p:cNvSpPr/>
          <p:nvPr/>
        </p:nvSpPr>
        <p:spPr bwMode="auto">
          <a:xfrm rot="17952227">
            <a:off x="2283325" y="2102790"/>
            <a:ext cx="1568376" cy="1307901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5EABE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1258972" y="2444091"/>
            <a:ext cx="525443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ja-JP" altLang="en-US" sz="4400" dirty="0">
                <a:solidFill>
                  <a:schemeClr val="bg1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月</a:t>
            </a:r>
            <a:endParaRPr lang="zh-CN" altLang="en-US" sz="4400" b="1" dirty="0">
              <a:solidFill>
                <a:schemeClr val="bg1"/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38" name="Freeform 5"/>
          <p:cNvSpPr/>
          <p:nvPr/>
        </p:nvSpPr>
        <p:spPr bwMode="auto">
          <a:xfrm>
            <a:off x="5539570" y="2033845"/>
            <a:ext cx="1364385" cy="150344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06A6A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2758753" y="2500384"/>
            <a:ext cx="525444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ja-JP" altLang="en-US" sz="4400" dirty="0">
                <a:solidFill>
                  <a:schemeClr val="bg1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火</a:t>
            </a:r>
            <a:endParaRPr lang="zh-CN" altLang="en-US" sz="4400" b="1" dirty="0">
              <a:solidFill>
                <a:schemeClr val="bg1"/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5923634" y="2448152"/>
            <a:ext cx="525444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ja-JP" altLang="en-US" sz="4400" dirty="0">
                <a:solidFill>
                  <a:schemeClr val="bg1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木</a:t>
            </a:r>
            <a:endParaRPr lang="zh-CN" altLang="en-US" sz="4400" b="1" dirty="0">
              <a:solidFill>
                <a:schemeClr val="bg1"/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45" name="Freeform 5"/>
          <p:cNvSpPr/>
          <p:nvPr/>
        </p:nvSpPr>
        <p:spPr bwMode="auto">
          <a:xfrm rot="3526558">
            <a:off x="6772460" y="2269649"/>
            <a:ext cx="1948652" cy="105266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90C25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7420559" y="2341523"/>
            <a:ext cx="525444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ja-JP" altLang="en-US" sz="4400" dirty="0">
                <a:solidFill>
                  <a:schemeClr val="bg1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金</a:t>
            </a:r>
            <a:endParaRPr lang="zh-CN" altLang="en-US" sz="4400" b="1" dirty="0">
              <a:solidFill>
                <a:schemeClr val="bg1"/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47" name="Freeform 5"/>
          <p:cNvSpPr/>
          <p:nvPr/>
        </p:nvSpPr>
        <p:spPr bwMode="auto">
          <a:xfrm rot="3526558">
            <a:off x="3658364" y="2284605"/>
            <a:ext cx="1948652" cy="105266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90C250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4333928" y="2423140"/>
            <a:ext cx="525444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ja-JP" altLang="en-US" sz="4400" dirty="0">
                <a:solidFill>
                  <a:schemeClr val="bg1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水</a:t>
            </a:r>
            <a:endParaRPr lang="zh-CN" altLang="en-US" sz="4400" b="1" dirty="0">
              <a:solidFill>
                <a:schemeClr val="bg1"/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49" name="TextBox 10"/>
          <p:cNvSpPr txBox="1"/>
          <p:nvPr/>
        </p:nvSpPr>
        <p:spPr>
          <a:xfrm>
            <a:off x="1280464" y="326502"/>
            <a:ext cx="106661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dirty="0">
                <a:solidFill>
                  <a:schemeClr val="bg1">
                    <a:lumMod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○○薬局　開局時間のお知らせ</a:t>
            </a:r>
            <a:endParaRPr lang="zh-CN" altLang="en-US" sz="5400" dirty="0">
              <a:solidFill>
                <a:schemeClr val="bg1">
                  <a:lumMod val="50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897284" y="4148569"/>
            <a:ext cx="1328287" cy="1363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9</a:t>
            </a:r>
            <a:r>
              <a:rPr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：</a:t>
            </a: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00</a:t>
            </a:r>
          </a:p>
          <a:p>
            <a:pPr algn="ctr">
              <a:lnSpc>
                <a:spcPct val="120000"/>
              </a:lnSpc>
            </a:pP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Ⅰ</a:t>
            </a:r>
          </a:p>
          <a:p>
            <a:pPr algn="ctr">
              <a:lnSpc>
                <a:spcPct val="120000"/>
              </a:lnSpc>
            </a:pP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18</a:t>
            </a:r>
            <a:r>
              <a:rPr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：</a:t>
            </a: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30</a:t>
            </a:r>
            <a:endParaRPr lang="zh-CN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2345585" y="4148569"/>
            <a:ext cx="1328287" cy="1363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9</a:t>
            </a:r>
            <a:r>
              <a:rPr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：</a:t>
            </a: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00</a:t>
            </a:r>
          </a:p>
          <a:p>
            <a:pPr algn="ctr">
              <a:lnSpc>
                <a:spcPct val="120000"/>
              </a:lnSpc>
            </a:pP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Ⅰ</a:t>
            </a:r>
          </a:p>
          <a:p>
            <a:pPr algn="ctr">
              <a:lnSpc>
                <a:spcPct val="120000"/>
              </a:lnSpc>
            </a:pP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18</a:t>
            </a:r>
            <a:r>
              <a:rPr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：</a:t>
            </a: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30</a:t>
            </a:r>
            <a:endParaRPr lang="zh-CN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3955355" y="4152306"/>
            <a:ext cx="1328287" cy="1363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9</a:t>
            </a:r>
            <a:r>
              <a:rPr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：</a:t>
            </a: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00</a:t>
            </a:r>
          </a:p>
          <a:p>
            <a:pPr algn="ctr">
              <a:lnSpc>
                <a:spcPct val="120000"/>
              </a:lnSpc>
            </a:pP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Ⅰ</a:t>
            </a:r>
          </a:p>
          <a:p>
            <a:pPr algn="ctr">
              <a:lnSpc>
                <a:spcPct val="120000"/>
              </a:lnSpc>
            </a:pP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18</a:t>
            </a:r>
            <a:r>
              <a:rPr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：</a:t>
            </a: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30</a:t>
            </a:r>
            <a:endParaRPr lang="zh-CN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5618464" y="4152306"/>
            <a:ext cx="1328287" cy="1363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9</a:t>
            </a:r>
            <a:r>
              <a:rPr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：</a:t>
            </a: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00</a:t>
            </a:r>
          </a:p>
          <a:p>
            <a:pPr algn="ctr">
              <a:lnSpc>
                <a:spcPct val="120000"/>
              </a:lnSpc>
            </a:pP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Ⅰ</a:t>
            </a:r>
          </a:p>
          <a:p>
            <a:pPr algn="ctr">
              <a:lnSpc>
                <a:spcPct val="120000"/>
              </a:lnSpc>
            </a:pP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18</a:t>
            </a:r>
            <a:r>
              <a:rPr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：</a:t>
            </a: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30</a:t>
            </a:r>
            <a:endParaRPr lang="zh-CN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7149754" y="4148568"/>
            <a:ext cx="1328287" cy="1363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9</a:t>
            </a:r>
            <a:r>
              <a:rPr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：</a:t>
            </a: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00</a:t>
            </a:r>
          </a:p>
          <a:p>
            <a:pPr algn="ctr">
              <a:lnSpc>
                <a:spcPct val="120000"/>
              </a:lnSpc>
            </a:pP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Ⅰ</a:t>
            </a:r>
          </a:p>
          <a:p>
            <a:pPr algn="ctr">
              <a:lnSpc>
                <a:spcPct val="120000"/>
              </a:lnSpc>
            </a:pP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18</a:t>
            </a:r>
            <a:r>
              <a:rPr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：</a:t>
            </a: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30</a:t>
            </a:r>
            <a:endParaRPr lang="zh-CN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cxnSp>
        <p:nvCxnSpPr>
          <p:cNvPr id="27" name="直接连接符 33">
            <a:extLst>
              <a:ext uri="{FF2B5EF4-FFF2-40B4-BE49-F238E27FC236}">
                <a16:creationId xmlns:a16="http://schemas.microsoft.com/office/drawing/2014/main" id="{3E63873F-1DD2-46B0-B2C1-A6A81DFF7275}"/>
              </a:ext>
            </a:extLst>
          </p:cNvPr>
          <p:cNvCxnSpPr>
            <a:cxnSpLocks/>
          </p:cNvCxnSpPr>
          <p:nvPr/>
        </p:nvCxnSpPr>
        <p:spPr>
          <a:xfrm>
            <a:off x="8598397" y="1772697"/>
            <a:ext cx="0" cy="403178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5">
            <a:extLst>
              <a:ext uri="{FF2B5EF4-FFF2-40B4-BE49-F238E27FC236}">
                <a16:creationId xmlns:a16="http://schemas.microsoft.com/office/drawing/2014/main" id="{E0E6381D-1C94-4572-9EA4-8DCAC065E420}"/>
              </a:ext>
            </a:extLst>
          </p:cNvPr>
          <p:cNvSpPr/>
          <p:nvPr/>
        </p:nvSpPr>
        <p:spPr bwMode="auto">
          <a:xfrm rot="17952227">
            <a:off x="8657354" y="2102789"/>
            <a:ext cx="1568376" cy="1307901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5EABE6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29" name="矩形 38">
            <a:extLst>
              <a:ext uri="{FF2B5EF4-FFF2-40B4-BE49-F238E27FC236}">
                <a16:creationId xmlns:a16="http://schemas.microsoft.com/office/drawing/2014/main" id="{901D0D8F-9D65-4E1F-B54E-508A4F002596}"/>
              </a:ext>
            </a:extLst>
          </p:cNvPr>
          <p:cNvSpPr/>
          <p:nvPr/>
        </p:nvSpPr>
        <p:spPr>
          <a:xfrm>
            <a:off x="9089842" y="2433722"/>
            <a:ext cx="525444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ja-JP" altLang="en-US" sz="4400" dirty="0">
                <a:solidFill>
                  <a:schemeClr val="bg1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土</a:t>
            </a:r>
            <a:endParaRPr lang="zh-CN" altLang="en-US" sz="4400" b="1" dirty="0">
              <a:solidFill>
                <a:schemeClr val="bg1"/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F2925739-C22C-4CC8-BD3B-FA92ABFB41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5355" y="5653924"/>
            <a:ext cx="961147" cy="1172463"/>
          </a:xfrm>
          <a:prstGeom prst="rect">
            <a:avLst/>
          </a:prstGeom>
        </p:spPr>
      </p:pic>
      <p:sp>
        <p:nvSpPr>
          <p:cNvPr id="30" name="矩形 50">
            <a:extLst>
              <a:ext uri="{FF2B5EF4-FFF2-40B4-BE49-F238E27FC236}">
                <a16:creationId xmlns:a16="http://schemas.microsoft.com/office/drawing/2014/main" id="{3FD77455-D6A0-424F-9673-9657284A8F20}"/>
              </a:ext>
            </a:extLst>
          </p:cNvPr>
          <p:cNvSpPr/>
          <p:nvPr/>
        </p:nvSpPr>
        <p:spPr>
          <a:xfrm>
            <a:off x="8718412" y="4148568"/>
            <a:ext cx="1328287" cy="1363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9</a:t>
            </a:r>
            <a:r>
              <a:rPr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：</a:t>
            </a: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00</a:t>
            </a:r>
          </a:p>
          <a:p>
            <a:pPr algn="ctr">
              <a:lnSpc>
                <a:spcPct val="120000"/>
              </a:lnSpc>
            </a:pP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Ⅰ</a:t>
            </a:r>
          </a:p>
          <a:p>
            <a:pPr algn="ctr">
              <a:lnSpc>
                <a:spcPct val="120000"/>
              </a:lnSpc>
            </a:pP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13</a:t>
            </a:r>
            <a:r>
              <a:rPr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：</a:t>
            </a:r>
            <a:r>
              <a:rPr lang="en-US" altLang="ja-JP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00</a:t>
            </a:r>
            <a:endParaRPr lang="zh-CN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E0713044-F437-47EE-B441-84D9120F58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21" y="186402"/>
            <a:ext cx="744483" cy="1158084"/>
          </a:xfrm>
          <a:prstGeom prst="rect">
            <a:avLst/>
          </a:prstGeom>
        </p:spPr>
      </p:pic>
      <p:sp>
        <p:nvSpPr>
          <p:cNvPr id="31" name="Freeform 5"/>
          <p:cNvSpPr/>
          <p:nvPr/>
        </p:nvSpPr>
        <p:spPr bwMode="auto">
          <a:xfrm>
            <a:off x="10384299" y="1909720"/>
            <a:ext cx="1364385" cy="1503447"/>
          </a:xfrm>
          <a:custGeom>
            <a:avLst/>
            <a:gdLst>
              <a:gd name="T0" fmla="*/ 526 w 590"/>
              <a:gd name="T1" fmla="*/ 92 h 566"/>
              <a:gd name="T2" fmla="*/ 426 w 590"/>
              <a:gd name="T3" fmla="*/ 25 h 566"/>
              <a:gd name="T4" fmla="*/ 327 w 590"/>
              <a:gd name="T5" fmla="*/ 2 h 566"/>
              <a:gd name="T6" fmla="*/ 326 w 590"/>
              <a:gd name="T7" fmla="*/ 2 h 566"/>
              <a:gd name="T8" fmla="*/ 289 w 590"/>
              <a:gd name="T9" fmla="*/ 0 h 566"/>
              <a:gd name="T10" fmla="*/ 262 w 590"/>
              <a:gd name="T11" fmla="*/ 1 h 566"/>
              <a:gd name="T12" fmla="*/ 176 w 590"/>
              <a:gd name="T13" fmla="*/ 14 h 566"/>
              <a:gd name="T14" fmla="*/ 58 w 590"/>
              <a:gd name="T15" fmla="*/ 79 h 566"/>
              <a:gd name="T16" fmla="*/ 29 w 590"/>
              <a:gd name="T17" fmla="*/ 119 h 566"/>
              <a:gd name="T18" fmla="*/ 22 w 590"/>
              <a:gd name="T19" fmla="*/ 133 h 566"/>
              <a:gd name="T20" fmla="*/ 0 w 590"/>
              <a:gd name="T21" fmla="*/ 245 h 566"/>
              <a:gd name="T22" fmla="*/ 25 w 590"/>
              <a:gd name="T23" fmla="*/ 363 h 566"/>
              <a:gd name="T24" fmla="*/ 187 w 590"/>
              <a:gd name="T25" fmla="*/ 538 h 566"/>
              <a:gd name="T26" fmla="*/ 278 w 590"/>
              <a:gd name="T27" fmla="*/ 563 h 566"/>
              <a:gd name="T28" fmla="*/ 382 w 590"/>
              <a:gd name="T29" fmla="*/ 550 h 566"/>
              <a:gd name="T30" fmla="*/ 480 w 590"/>
              <a:gd name="T31" fmla="*/ 476 h 566"/>
              <a:gd name="T32" fmla="*/ 570 w 590"/>
              <a:gd name="T33" fmla="*/ 301 h 566"/>
              <a:gd name="T34" fmla="*/ 526 w 590"/>
              <a:gd name="T35" fmla="*/ 92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0" h="566">
                <a:moveTo>
                  <a:pt x="526" y="92"/>
                </a:moveTo>
                <a:cubicBezTo>
                  <a:pt x="498" y="61"/>
                  <a:pt x="464" y="40"/>
                  <a:pt x="426" y="25"/>
                </a:cubicBezTo>
                <a:cubicBezTo>
                  <a:pt x="394" y="12"/>
                  <a:pt x="361" y="5"/>
                  <a:pt x="327" y="2"/>
                </a:cubicBezTo>
                <a:cubicBezTo>
                  <a:pt x="327" y="2"/>
                  <a:pt x="327" y="2"/>
                  <a:pt x="326" y="2"/>
                </a:cubicBezTo>
                <a:cubicBezTo>
                  <a:pt x="315" y="1"/>
                  <a:pt x="303" y="0"/>
                  <a:pt x="289" y="0"/>
                </a:cubicBezTo>
                <a:cubicBezTo>
                  <a:pt x="280" y="0"/>
                  <a:pt x="271" y="1"/>
                  <a:pt x="262" y="1"/>
                </a:cubicBezTo>
                <a:cubicBezTo>
                  <a:pt x="237" y="1"/>
                  <a:pt x="207" y="5"/>
                  <a:pt x="176" y="14"/>
                </a:cubicBezTo>
                <a:cubicBezTo>
                  <a:pt x="121" y="29"/>
                  <a:pt x="76" y="54"/>
                  <a:pt x="58" y="79"/>
                </a:cubicBezTo>
                <a:cubicBezTo>
                  <a:pt x="47" y="91"/>
                  <a:pt x="37" y="104"/>
                  <a:pt x="29" y="119"/>
                </a:cubicBezTo>
                <a:cubicBezTo>
                  <a:pt x="26" y="124"/>
                  <a:pt x="24" y="128"/>
                  <a:pt x="22" y="133"/>
                </a:cubicBezTo>
                <a:cubicBezTo>
                  <a:pt x="8" y="163"/>
                  <a:pt x="0" y="202"/>
                  <a:pt x="0" y="245"/>
                </a:cubicBezTo>
                <a:cubicBezTo>
                  <a:pt x="0" y="291"/>
                  <a:pt x="9" y="333"/>
                  <a:pt x="25" y="363"/>
                </a:cubicBezTo>
                <a:cubicBezTo>
                  <a:pt x="58" y="439"/>
                  <a:pt x="111" y="499"/>
                  <a:pt x="187" y="538"/>
                </a:cubicBezTo>
                <a:cubicBezTo>
                  <a:pt x="215" y="552"/>
                  <a:pt x="246" y="560"/>
                  <a:pt x="278" y="563"/>
                </a:cubicBezTo>
                <a:cubicBezTo>
                  <a:pt x="314" y="566"/>
                  <a:pt x="349" y="563"/>
                  <a:pt x="382" y="550"/>
                </a:cubicBezTo>
                <a:cubicBezTo>
                  <a:pt x="422" y="535"/>
                  <a:pt x="453" y="508"/>
                  <a:pt x="480" y="476"/>
                </a:cubicBezTo>
                <a:cubicBezTo>
                  <a:pt x="524" y="425"/>
                  <a:pt x="554" y="366"/>
                  <a:pt x="570" y="301"/>
                </a:cubicBezTo>
                <a:cubicBezTo>
                  <a:pt x="590" y="225"/>
                  <a:pt x="580" y="153"/>
                  <a:pt x="526" y="92"/>
                </a:cubicBezTo>
                <a:close/>
              </a:path>
            </a:pathLst>
          </a:custGeom>
          <a:solidFill>
            <a:srgbClr val="F06A6A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32" name="矩形 40"/>
          <p:cNvSpPr/>
          <p:nvPr/>
        </p:nvSpPr>
        <p:spPr>
          <a:xfrm>
            <a:off x="10768363" y="2324027"/>
            <a:ext cx="525444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ja-JP" altLang="en-US" sz="4400" b="1" dirty="0">
                <a:solidFill>
                  <a:schemeClr val="bg1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日</a:t>
            </a:r>
            <a:endParaRPr lang="zh-CN" altLang="en-US" sz="4400" b="1" dirty="0">
              <a:solidFill>
                <a:schemeClr val="bg1"/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cxnSp>
        <p:nvCxnSpPr>
          <p:cNvPr id="33" name="直接连接符 33">
            <a:extLst>
              <a:ext uri="{FF2B5EF4-FFF2-40B4-BE49-F238E27FC236}">
                <a16:creationId xmlns:a16="http://schemas.microsoft.com/office/drawing/2014/main" id="{3E63873F-1DD2-46B0-B2C1-A6A81DFF7275}"/>
              </a:ext>
            </a:extLst>
          </p:cNvPr>
          <p:cNvCxnSpPr>
            <a:cxnSpLocks/>
          </p:cNvCxnSpPr>
          <p:nvPr/>
        </p:nvCxnSpPr>
        <p:spPr>
          <a:xfrm>
            <a:off x="10236460" y="1763815"/>
            <a:ext cx="0" cy="403178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50">
            <a:extLst>
              <a:ext uri="{FF2B5EF4-FFF2-40B4-BE49-F238E27FC236}">
                <a16:creationId xmlns:a16="http://schemas.microsoft.com/office/drawing/2014/main" id="{3FD77455-D6A0-424F-9673-9657284A8F20}"/>
              </a:ext>
            </a:extLst>
          </p:cNvPr>
          <p:cNvSpPr/>
          <p:nvPr/>
        </p:nvSpPr>
        <p:spPr>
          <a:xfrm>
            <a:off x="10442678" y="4372038"/>
            <a:ext cx="1328287" cy="476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ja-JP" altLang="en-US" sz="2400" dirty="0">
                <a:solidFill>
                  <a:srgbClr val="FF0000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定休日</a:t>
            </a:r>
            <a:endParaRPr lang="en-US" altLang="ja-JP" sz="2400" dirty="0">
              <a:solidFill>
                <a:srgbClr val="FF0000"/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/>
      <p:bldP spid="38" grpId="0" animBg="1"/>
      <p:bldP spid="39" grpId="0"/>
      <p:bldP spid="41" grpId="0"/>
      <p:bldP spid="45" grpId="0" animBg="1"/>
      <p:bldP spid="46" grpId="0"/>
      <p:bldP spid="47" grpId="0" animBg="1"/>
      <p:bldP spid="48" grpId="0"/>
      <p:bldP spid="28" grpId="0" animBg="1"/>
      <p:bldP spid="29" grpId="0"/>
      <p:bldP spid="31" grpId="0" animBg="1"/>
      <p:bldP spid="32" grpId="0"/>
    </p:bldLst>
  </p:timing>
</p:sld>
</file>

<file path=ppt/theme/theme1.xml><?xml version="1.0" encoding="utf-8"?>
<a:theme xmlns:a="http://schemas.openxmlformats.org/drawingml/2006/main" name="www.freeppt7.com-Best powerpoint templates free download-slidesh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47</Words>
  <Application>Microsoft Office PowerPoint</Application>
  <PresentationFormat>ワイド画面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EPSON 太丸ゴシック体Ｂ</vt:lpstr>
      <vt:lpstr>Arial</vt:lpstr>
      <vt:lpstr>Calibri</vt:lpstr>
      <vt:lpstr>www.freeppt7.com-Best powerpoint templates free download-slideshow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demon</dc:creator>
  <cp:lastModifiedBy>小杉 美里</cp:lastModifiedBy>
  <cp:revision>641</cp:revision>
  <dcterms:created xsi:type="dcterms:W3CDTF">2018-07-15T06:44:16Z</dcterms:created>
  <dcterms:modified xsi:type="dcterms:W3CDTF">2018-12-20T06:06:37Z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