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D966"/>
    <a:srgbClr val="985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99BBE-C34B-48F2-AA73-87E343993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DAA890-10EF-447A-A141-5127E75EE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EF51A9-0124-4A6B-B09A-C25A95B03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26E9B5-A1B6-4E76-BB32-5462C528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68AA1F-EB33-4064-9365-0045BA3A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791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EDAC37-4EA2-4799-B776-F68A016D6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B8F821C-4A9E-4AF6-9DF5-773C43E3E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1FD2F3-87F3-48A3-B36B-EE1C16257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5B2B99-E8B7-4071-972A-0662A210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FAC46-7523-47C8-9793-4FB71044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46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141AB84-58CF-45EF-B873-2ACCB10C43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B0BEC5A-81A6-4DC3-879E-FA840438F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280837-DAEF-465A-B1DF-29A4C02AA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8AF866-15F3-43D3-BAF8-24472775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73CB3B-ED80-4352-A7A2-F3F6E448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72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3C4BF8-305E-4323-A902-E24644E16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6C527F-8CCD-4E13-9166-605C3D1F6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7A26B7-D133-462B-9F26-4DB4A0DF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DDAAC2-5463-4F01-B464-92C78F9C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B95B5B-3AB1-447B-A84B-D6E732AE6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6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E41757-8D95-43B4-AD23-3FB7747AD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4E88F8-16A1-4891-A392-5B2B48388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E4DFE2-5671-4F88-8386-BFA2B05CE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091276-BBFB-43B9-A0E8-2FAB9AD5F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582232-ADD4-4E27-98E4-A0CF89E7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386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F3E7A-4A76-4720-94FF-E8C6FA52F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08FC80-4434-410F-92C4-1A10D35512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C1CBA2-6155-48C3-9A85-43E55E953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97C245-8D28-4F93-B826-A52D5DDB6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68F4EF-CDC3-4BA8-B6BC-E063AC8D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E1A6C9-50E6-45A7-BFC0-08D2BB3A5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71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EC0E4-18A0-49F6-8180-46E486575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46B388-2567-42BB-AFEE-0B00ED543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2D59942-3759-4420-9356-62D9F03D9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1452FAF-4122-459C-9628-78178DDAA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FD82903-7027-49EC-AA4A-DE235F453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ACF3DBB-E4B1-400A-8B3F-0F110B22C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C9CF64C-17BA-42B5-B042-BD1D64D7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E9DB079-CC17-47D0-8F66-8AEE61049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49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B10349-C1B2-442F-84E3-13EEA2F19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FAA6303-EF59-4D20-BC47-EA88C8862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9C1F3A-9C66-498F-A935-F66A7B8D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3D2DCAD-B68B-4FA1-9232-D7C8A3383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033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D581324-4334-4B0B-9C3E-313D3697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6A72E1E-458B-4369-8749-521147AD9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5DB4B24-7EA6-41F3-BFF3-3CA4E48D7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67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6273FE-E39C-4CE8-8914-11DBCB6BC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70AF36-15F8-4BE5-A1B3-1CD5B4E3D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8EA74B-CF56-4060-A3C3-D3D10ED0D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9AD94D-094E-4DA2-A62C-BED2C65F3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C5518D-2A0C-42C2-B3D4-5EAA032A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2305A0-3675-45E2-9B66-A25C2535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88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AC6C8C-70F4-4DD0-B519-0164717BD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023436-130A-4847-BC01-39083E10B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822DB9-D9A0-417B-A756-FDBA4F3C4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2759DE-E031-43D8-8893-D4B816B50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CD9A31-2B8E-45B3-8AA9-18CBC4E7D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55AF8D-3C01-4892-9FCA-4B462DA0B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09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3304EEA-771A-4184-A871-06A84DAB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F6C82E-F4EF-44FB-8598-F5A3E1787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046566-0245-48FE-907C-9E03F6E631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6D86E-7544-45B3-97B0-4C54A6D49579}" type="datetimeFigureOut">
              <a:rPr kumimoji="1" lang="ja-JP" altLang="en-US" smtClean="0"/>
              <a:t>2018/10/15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0B30BC-B6C9-4AD5-BCFC-95ADEC6193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92453A-1EBB-47F4-8577-72B91C4DC2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CB766-EC66-44FB-9F83-73AD8FDF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7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BBF01C8-38F4-4595-BC48-FEC119455963}"/>
              </a:ext>
            </a:extLst>
          </p:cNvPr>
          <p:cNvSpPr/>
          <p:nvPr/>
        </p:nvSpPr>
        <p:spPr>
          <a:xfrm>
            <a:off x="609960" y="1880833"/>
            <a:ext cx="4976526" cy="3839021"/>
          </a:xfrm>
          <a:prstGeom prst="rect">
            <a:avLst/>
          </a:prstGeom>
          <a:noFill/>
          <a:ln>
            <a:solidFill>
              <a:srgbClr val="985F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C57E6B1-7A4E-4EEF-8D69-FA61C1BE4DB9}"/>
              </a:ext>
            </a:extLst>
          </p:cNvPr>
          <p:cNvSpPr/>
          <p:nvPr/>
        </p:nvSpPr>
        <p:spPr>
          <a:xfrm>
            <a:off x="942546" y="2203014"/>
            <a:ext cx="4348845" cy="2754700"/>
          </a:xfrm>
          <a:prstGeom prst="rect">
            <a:avLst/>
          </a:prstGeom>
          <a:noFill/>
          <a:ln>
            <a:solidFill>
              <a:srgbClr val="985F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://free-line-design.com/b/b_simple_8/png/b_simple_8_2M.png">
            <a:extLst>
              <a:ext uri="{FF2B5EF4-FFF2-40B4-BE49-F238E27FC236}">
                <a16:creationId xmlns:a16="http://schemas.microsoft.com/office/drawing/2014/main" id="{EE41D31B-2667-4CDC-AE95-119FA4736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31830"/>
            <a:ext cx="72390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free-line-design.com/b/b_simple_8/png/b_simple_8_2M.png">
            <a:extLst>
              <a:ext uri="{FF2B5EF4-FFF2-40B4-BE49-F238E27FC236}">
                <a16:creationId xmlns:a16="http://schemas.microsoft.com/office/drawing/2014/main" id="{E8CB6A98-E7AD-4C54-85CD-B17DDB85DF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6251" r="31941" b="-2"/>
          <a:stretch/>
        </p:blipFill>
        <p:spPr bwMode="auto">
          <a:xfrm>
            <a:off x="7439447" y="6487886"/>
            <a:ext cx="4926724" cy="267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5298B64-B63B-4807-ACA5-EBCE147E9C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624" y="5145327"/>
            <a:ext cx="4278004" cy="126509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7C15409-BC5C-47EC-BEAF-94987A91E0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89" t="91429" r="32857" b="318"/>
          <a:stretch/>
        </p:blipFill>
        <p:spPr>
          <a:xfrm>
            <a:off x="864028" y="1527957"/>
            <a:ext cx="754743" cy="566059"/>
          </a:xfrm>
          <a:prstGeom prst="rect">
            <a:avLst/>
          </a:prstGeom>
        </p:spPr>
      </p:pic>
      <p:sp>
        <p:nvSpPr>
          <p:cNvPr id="3" name="楕円 2">
            <a:extLst>
              <a:ext uri="{FF2B5EF4-FFF2-40B4-BE49-F238E27FC236}">
                <a16:creationId xmlns:a16="http://schemas.microsoft.com/office/drawing/2014/main" id="{FA518663-51B2-42D0-A8AD-9E4865E1BCAB}"/>
              </a:ext>
            </a:extLst>
          </p:cNvPr>
          <p:cNvSpPr/>
          <p:nvPr/>
        </p:nvSpPr>
        <p:spPr>
          <a:xfrm>
            <a:off x="387928" y="360219"/>
            <a:ext cx="734291" cy="734291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ス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98DC47A1-0E07-45AA-8F9B-A5CF87D7ABC0}"/>
              </a:ext>
            </a:extLst>
          </p:cNvPr>
          <p:cNvSpPr/>
          <p:nvPr/>
        </p:nvSpPr>
        <p:spPr>
          <a:xfrm>
            <a:off x="1161012" y="360219"/>
            <a:ext cx="734291" cy="734291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タ</a:t>
            </a:r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1FD43EDB-C5F2-478B-B855-5E7669C9D1DA}"/>
              </a:ext>
            </a:extLst>
          </p:cNvPr>
          <p:cNvSpPr/>
          <p:nvPr/>
        </p:nvSpPr>
        <p:spPr>
          <a:xfrm>
            <a:off x="1934096" y="360219"/>
            <a:ext cx="734291" cy="734291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ッ</a:t>
            </a: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49695E0E-57FC-45F4-AAB6-868E95EDCFA0}"/>
              </a:ext>
            </a:extLst>
          </p:cNvPr>
          <p:cNvSpPr/>
          <p:nvPr/>
        </p:nvSpPr>
        <p:spPr>
          <a:xfrm>
            <a:off x="2707180" y="360219"/>
            <a:ext cx="734291" cy="734291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フ</a:t>
            </a: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F1ECADFA-AC0E-4966-96DC-0FC76DB7942F}"/>
              </a:ext>
            </a:extLst>
          </p:cNvPr>
          <p:cNvSpPr/>
          <p:nvPr/>
        </p:nvSpPr>
        <p:spPr>
          <a:xfrm>
            <a:off x="3480264" y="360219"/>
            <a:ext cx="734291" cy="734291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紹</a:t>
            </a: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517EA06-9FDB-40CA-9150-B41090F72B8E}"/>
              </a:ext>
            </a:extLst>
          </p:cNvPr>
          <p:cNvSpPr/>
          <p:nvPr/>
        </p:nvSpPr>
        <p:spPr>
          <a:xfrm>
            <a:off x="4253346" y="360219"/>
            <a:ext cx="734291" cy="734291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介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31CEAEDB-C673-4016-BAFB-DBE86937E058}"/>
              </a:ext>
            </a:extLst>
          </p:cNvPr>
          <p:cNvSpPr/>
          <p:nvPr/>
        </p:nvSpPr>
        <p:spPr>
          <a:xfrm>
            <a:off x="5153888" y="983673"/>
            <a:ext cx="166254" cy="166254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C2040620-E872-44BF-A417-C9E01372428A}"/>
              </a:ext>
            </a:extLst>
          </p:cNvPr>
          <p:cNvSpPr/>
          <p:nvPr/>
        </p:nvSpPr>
        <p:spPr>
          <a:xfrm>
            <a:off x="5354780" y="983673"/>
            <a:ext cx="166254" cy="166254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217AF44D-24E0-42B6-B51E-004776BC06CD}"/>
              </a:ext>
            </a:extLst>
          </p:cNvPr>
          <p:cNvSpPr/>
          <p:nvPr/>
        </p:nvSpPr>
        <p:spPr>
          <a:xfrm>
            <a:off x="5555673" y="983673"/>
            <a:ext cx="166254" cy="166254"/>
          </a:xfrm>
          <a:prstGeom prst="ellipse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F6073C2-D119-4FFC-AAB7-98C805B58C4C}"/>
              </a:ext>
            </a:extLst>
          </p:cNvPr>
          <p:cNvSpPr txBox="1"/>
          <p:nvPr/>
        </p:nvSpPr>
        <p:spPr>
          <a:xfrm>
            <a:off x="1990127" y="5278582"/>
            <a:ext cx="2355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山田　太郎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EF6D099-0726-4785-A492-540BA5B5F910}"/>
              </a:ext>
            </a:extLst>
          </p:cNvPr>
          <p:cNvSpPr txBox="1"/>
          <p:nvPr/>
        </p:nvSpPr>
        <p:spPr>
          <a:xfrm>
            <a:off x="6354306" y="1642820"/>
            <a:ext cx="1348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solidFill>
                  <a:schemeClr val="accent2"/>
                </a:solidFill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趣</a:t>
            </a:r>
            <a:r>
              <a:rPr kumimoji="1" lang="ja-JP" altLang="en-US" sz="28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味</a:t>
            </a: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E1E532FB-13CD-481C-9090-F39FD7790C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828" y="2332333"/>
            <a:ext cx="4857750" cy="209550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CF2AF34-57A7-4AC5-9818-36C3B67756B2}"/>
              </a:ext>
            </a:extLst>
          </p:cNvPr>
          <p:cNvSpPr txBox="1"/>
          <p:nvPr/>
        </p:nvSpPr>
        <p:spPr>
          <a:xfrm>
            <a:off x="6354306" y="2588217"/>
            <a:ext cx="1890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〇〇</a:t>
            </a:r>
            <a:r>
              <a:rPr kumimoji="1" lang="ja-JP" altLang="en-US" sz="28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●●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81190C8-A153-4C14-9DF0-C40C115396EB}"/>
              </a:ext>
            </a:extLst>
          </p:cNvPr>
          <p:cNvSpPr txBox="1"/>
          <p:nvPr/>
        </p:nvSpPr>
        <p:spPr>
          <a:xfrm>
            <a:off x="6354306" y="3301139"/>
            <a:ext cx="30996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dirty="0">
                <a:solidFill>
                  <a:schemeClr val="accent1">
                    <a:lumMod val="75000"/>
                  </a:schemeClr>
                </a:solidFill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ひ</a:t>
            </a:r>
            <a:r>
              <a:rPr lang="ja-JP" altLang="en-US" sz="28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とこと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FE5AD7D5-29C9-494A-9D84-76FB8A2EA1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4828" y="3990652"/>
            <a:ext cx="4857750" cy="209550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E4C6B35-9DC7-48BA-A15C-DB3CA49C499C}"/>
              </a:ext>
            </a:extLst>
          </p:cNvPr>
          <p:cNvSpPr txBox="1"/>
          <p:nvPr/>
        </p:nvSpPr>
        <p:spPr>
          <a:xfrm>
            <a:off x="6354306" y="4246536"/>
            <a:ext cx="49284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〇</a:t>
            </a:r>
            <a:r>
              <a:rPr lang="ja-JP" altLang="en-US" sz="28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〇〇〇〇〇〇〇〇〇〇〇</a:t>
            </a:r>
          </a:p>
          <a:p>
            <a:r>
              <a:rPr lang="ja-JP" altLang="en-US" sz="28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●●●●●●●●●●●●</a:t>
            </a:r>
          </a:p>
          <a:p>
            <a:r>
              <a:rPr lang="ja-JP" altLang="en-US" sz="28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〇〇〇〇〇〇〇〇〇〇〇〇</a:t>
            </a:r>
            <a:endParaRPr lang="en-US" altLang="ja-JP" sz="2800" dirty="0">
              <a:latin typeface="ロンド B スクエア" panose="02000600000000000000" pitchFamily="50" charset="-128"/>
              <a:ea typeface="ロンド B スクエア" panose="02000600000000000000" pitchFamily="50" charset="-128"/>
            </a:endParaRPr>
          </a:p>
          <a:p>
            <a:r>
              <a:rPr lang="ja-JP" altLang="en-US" sz="2800" dirty="0">
                <a:latin typeface="ロンド B スクエア" panose="02000600000000000000" pitchFamily="50" charset="-128"/>
                <a:ea typeface="ロンド B スクエア" panose="02000600000000000000" pitchFamily="50" charset="-128"/>
              </a:rPr>
              <a:t>●●●●●●●●●●●●</a:t>
            </a:r>
            <a:endParaRPr kumimoji="1" lang="ja-JP" altLang="en-US" sz="2800" dirty="0">
              <a:latin typeface="ロンド B スクエア" panose="02000600000000000000" pitchFamily="50" charset="-128"/>
              <a:ea typeface="ロンド B スクエア" panose="02000600000000000000" pitchFamily="50" charset="-128"/>
            </a:endParaRPr>
          </a:p>
        </p:txBody>
      </p:sp>
      <p:pic>
        <p:nvPicPr>
          <p:cNvPr id="26" name="Picture 2" descr="http://www.wanpug.com/illust/illust4953.png">
            <a:extLst>
              <a:ext uri="{FF2B5EF4-FFF2-40B4-BE49-F238E27FC236}">
                <a16:creationId xmlns:a16="http://schemas.microsoft.com/office/drawing/2014/main" id="{58D34D60-2614-4AC0-A9F8-ACD89358E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1520" y="170295"/>
            <a:ext cx="1888280" cy="180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anpug.com/illust/illust184.png">
            <a:extLst>
              <a:ext uri="{FF2B5EF4-FFF2-40B4-BE49-F238E27FC236}">
                <a16:creationId xmlns:a16="http://schemas.microsoft.com/office/drawing/2014/main" id="{4229D2D2-63B5-4395-A9CA-E2AC335A3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5333" y="6055967"/>
            <a:ext cx="834774" cy="63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51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38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ロンド B スクエア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小杉 美里</dc:creator>
  <cp:lastModifiedBy>小杉 美里</cp:lastModifiedBy>
  <cp:revision>5</cp:revision>
  <dcterms:created xsi:type="dcterms:W3CDTF">2018-10-12T06:52:27Z</dcterms:created>
  <dcterms:modified xsi:type="dcterms:W3CDTF">2018-10-15T00:46:14Z</dcterms:modified>
</cp:coreProperties>
</file>