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FFD966"/>
    <a:srgbClr val="985F2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49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1D99BBE-C34B-48F2-AA73-87E34399319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3FDAA890-10EF-447A-A141-5127E75EE5A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8EF51A9-0124-4A6B-B09A-C25A95B034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6D86E-7544-45B3-97B0-4C54A6D49579}" type="datetimeFigureOut">
              <a:rPr kumimoji="1" lang="ja-JP" altLang="en-US" smtClean="0"/>
              <a:t>2018/10/15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A26E9B5-A1B6-4E76-BB32-5462C52897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A68AA1F-EB33-4064-9365-0045BA3A82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CB766-EC66-44FB-9F83-73AD8FDF31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177910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7EDAC37-4EA2-4799-B776-F68A016D65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8B8F821C-4A9E-4AF6-9DF5-773C43E3E63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81FD2F3-87F3-48A3-B36B-EE1C162577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6D86E-7544-45B3-97B0-4C54A6D49579}" type="datetimeFigureOut">
              <a:rPr kumimoji="1" lang="ja-JP" altLang="en-US" smtClean="0"/>
              <a:t>2018/10/15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65B2B99-E8B7-4071-972A-0662A210F4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30FAC46-7523-47C8-9793-4FB710444B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CB766-EC66-44FB-9F83-73AD8FDF31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44685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A141AB84-58CF-45EF-B873-2ACCB10C437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9B0BEC5A-81A6-4DC3-879E-FA840438FE2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4280837-DAEF-465A-B1DF-29A4C02AA9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6D86E-7544-45B3-97B0-4C54A6D49579}" type="datetimeFigureOut">
              <a:rPr kumimoji="1" lang="ja-JP" altLang="en-US" smtClean="0"/>
              <a:t>2018/10/15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B8AF866-15F3-43D3-BAF8-244727758E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973CB3B-ED80-4352-A7A2-F3F6E44878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CB766-EC66-44FB-9F83-73AD8FDF31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277211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43C4BF8-305E-4323-A902-E24644E166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06C527F-8CCD-4E13-9166-605C3D1F67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87A26B7-D133-462B-9F26-4DB4A0DFE6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6D86E-7544-45B3-97B0-4C54A6D49579}" type="datetimeFigureOut">
              <a:rPr kumimoji="1" lang="ja-JP" altLang="en-US" smtClean="0"/>
              <a:t>2018/10/15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0DDAAC2-5463-4F01-B464-92C78F9CAE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EB95B5B-3AB1-447B-A84B-D6E732AE62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CB766-EC66-44FB-9F83-73AD8FDF31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49695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8E41757-8D95-43B4-AD23-3FB7747AD0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244E88F8-16A1-4891-A392-5B2B48388A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5E4DFE2-5671-4F88-8386-BFA2B05CE5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6D86E-7544-45B3-97B0-4C54A6D49579}" type="datetimeFigureOut">
              <a:rPr kumimoji="1" lang="ja-JP" altLang="en-US" smtClean="0"/>
              <a:t>2018/10/15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8091276-BBFB-43B9-A0E8-2FAB9AD5F6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5582232-ADD4-4E27-98E4-A0CF89E77C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CB766-EC66-44FB-9F83-73AD8FDF31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083862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0BF3E7A-4A76-4720-94FF-E8C6FA52FC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A08FC80-4434-410F-92C4-1A10D35512A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CAC1CBA2-6155-48C3-9A85-43E55E9530A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D97C245-8D28-4F93-B826-A52D5DDB68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6D86E-7544-45B3-97B0-4C54A6D49579}" type="datetimeFigureOut">
              <a:rPr kumimoji="1" lang="ja-JP" altLang="en-US" smtClean="0"/>
              <a:t>2018/10/15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368F4EF-CDC3-4BA8-B6BC-E063AC8DFA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CE1A6C9-50E6-45A7-BFC0-08D2BB3A5B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CB766-EC66-44FB-9F83-73AD8FDF31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957175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D2EC0E4-18A0-49F6-8180-46E4865755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9446B388-2567-42BB-AFEE-0B00ED5431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12D59942-3759-4420-9356-62D9F03D9D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11452FAF-4122-459C-9628-78178DDAA46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6FD82903-7027-49EC-AA4A-DE235F4533A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AACF3DBB-E4B1-400A-8B3F-0F110B22CD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6D86E-7544-45B3-97B0-4C54A6D49579}" type="datetimeFigureOut">
              <a:rPr kumimoji="1" lang="ja-JP" altLang="en-US" smtClean="0"/>
              <a:t>2018/10/15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0C9CF64C-17BA-42B5-B042-BD1D64D77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AE9DB079-CC17-47D0-8F66-8AEE610492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CB766-EC66-44FB-9F83-73AD8FDF31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004970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CB10349-C1B2-442F-84E3-13EEA2F19E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DFAA6303-EF59-4D20-BC47-EA88C88629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6D86E-7544-45B3-97B0-4C54A6D49579}" type="datetimeFigureOut">
              <a:rPr kumimoji="1" lang="ja-JP" altLang="en-US" smtClean="0"/>
              <a:t>2018/10/15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D09C1F3A-9C66-498F-A935-F66A7B8D95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83D2DCAD-B68B-4FA1-9232-D7C8A33830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CB766-EC66-44FB-9F83-73AD8FDF31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90338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1D581324-4334-4B0B-9C3E-313D369750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6D86E-7544-45B3-97B0-4C54A6D49579}" type="datetimeFigureOut">
              <a:rPr kumimoji="1" lang="ja-JP" altLang="en-US" smtClean="0"/>
              <a:t>2018/10/15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A6A72E1E-458B-4369-8749-521147AD98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45DB4B24-7EA6-41F3-BFF3-3CA4E48D72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CB766-EC66-44FB-9F83-73AD8FDF31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336713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86273FE-E39C-4CE8-8914-11DBCB6BC8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470AF36-15F8-4BE5-A1B3-1CD5B4E3DD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AD8EA74B-CF56-4060-A3C3-D3D10ED0DBB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C39AD94D-094E-4DA2-A62C-BED2C65F38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6D86E-7544-45B3-97B0-4C54A6D49579}" type="datetimeFigureOut">
              <a:rPr kumimoji="1" lang="ja-JP" altLang="en-US" smtClean="0"/>
              <a:t>2018/10/15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9C5518D-2A0C-42C2-B3D4-5EAA032AE5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F2305A0-3675-45E2-9B66-A25C25357D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CB766-EC66-44FB-9F83-73AD8FDF31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988850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0AC6C8C-70F4-4DD0-B519-0164717BD0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91023436-130A-4847-BC01-39083E10BD9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69822DB9-D9A0-417B-A756-FDBA4F3C466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92759DE-E031-43D8-8893-D4B816B502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6D86E-7544-45B3-97B0-4C54A6D49579}" type="datetimeFigureOut">
              <a:rPr kumimoji="1" lang="ja-JP" altLang="en-US" smtClean="0"/>
              <a:t>2018/10/15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ECD9A31-2B8E-45B3-8AA9-18CBC4E7D0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D55AF8D-3C01-4892-9FCA-4B462DA0B5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CB766-EC66-44FB-9F83-73AD8FDF31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80920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F3304EEA-771A-4184-A871-06A84DAB81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89F6C82E-F4EF-44FB-8598-F5A3E1787E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9046566-0245-48FE-907C-9E03F6E631E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96D86E-7544-45B3-97B0-4C54A6D49579}" type="datetimeFigureOut">
              <a:rPr kumimoji="1" lang="ja-JP" altLang="en-US" smtClean="0"/>
              <a:t>2018/10/15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E0B30BC-B6C9-4AD5-BCFC-95ADEC61939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992453A-1EBB-47F4-8577-72B91C4DC24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0CB766-EC66-44FB-9F83-73AD8FDF31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238704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9BBF01C8-38F4-4595-BC48-FEC119455963}"/>
              </a:ext>
            </a:extLst>
          </p:cNvPr>
          <p:cNvSpPr/>
          <p:nvPr/>
        </p:nvSpPr>
        <p:spPr>
          <a:xfrm>
            <a:off x="609960" y="1880833"/>
            <a:ext cx="4976526" cy="3839021"/>
          </a:xfrm>
          <a:prstGeom prst="rect">
            <a:avLst/>
          </a:prstGeom>
          <a:noFill/>
          <a:ln>
            <a:solidFill>
              <a:srgbClr val="985F2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2C57E6B1-7A4E-4EEF-8D69-FA61C1BE4DB9}"/>
              </a:ext>
            </a:extLst>
          </p:cNvPr>
          <p:cNvSpPr/>
          <p:nvPr/>
        </p:nvSpPr>
        <p:spPr>
          <a:xfrm>
            <a:off x="942546" y="2203014"/>
            <a:ext cx="4348845" cy="2754700"/>
          </a:xfrm>
          <a:prstGeom prst="rect">
            <a:avLst/>
          </a:prstGeom>
          <a:noFill/>
          <a:ln>
            <a:solidFill>
              <a:srgbClr val="985F2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026" name="Picture 2" descr="http://free-line-design.com/b/b_simple_8/png/b_simple_8_2M.png">
            <a:extLst>
              <a:ext uri="{FF2B5EF4-FFF2-40B4-BE49-F238E27FC236}">
                <a16:creationId xmlns:a16="http://schemas.microsoft.com/office/drawing/2014/main" id="{EE41D31B-2667-4CDC-AE95-119FA473654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31830"/>
            <a:ext cx="7239000" cy="123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http://free-line-design.com/b/b_simple_8/png/b_simple_8_2M.png">
            <a:extLst>
              <a:ext uri="{FF2B5EF4-FFF2-40B4-BE49-F238E27FC236}">
                <a16:creationId xmlns:a16="http://schemas.microsoft.com/office/drawing/2014/main" id="{E8CB6A98-E7AD-4C54-85CD-B17DDB85DF4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16251" r="31941" b="-2"/>
          <a:stretch/>
        </p:blipFill>
        <p:spPr bwMode="auto">
          <a:xfrm>
            <a:off x="7439447" y="6487886"/>
            <a:ext cx="4926724" cy="2677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図 7">
            <a:extLst>
              <a:ext uri="{FF2B5EF4-FFF2-40B4-BE49-F238E27FC236}">
                <a16:creationId xmlns:a16="http://schemas.microsoft.com/office/drawing/2014/main" id="{65298B64-B63B-4807-ACA5-EBCE147E9C8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9624" y="5145327"/>
            <a:ext cx="4278004" cy="1265091"/>
          </a:xfrm>
          <a:prstGeom prst="rect">
            <a:avLst/>
          </a:prstGeom>
        </p:spPr>
      </p:pic>
      <p:pic>
        <p:nvPicPr>
          <p:cNvPr id="10" name="図 9">
            <a:extLst>
              <a:ext uri="{FF2B5EF4-FFF2-40B4-BE49-F238E27FC236}">
                <a16:creationId xmlns:a16="http://schemas.microsoft.com/office/drawing/2014/main" id="{57C15409-BC5C-47EC-BEAF-94987A91E078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8889" t="91429" r="32857" b="318"/>
          <a:stretch/>
        </p:blipFill>
        <p:spPr>
          <a:xfrm>
            <a:off x="864028" y="1527957"/>
            <a:ext cx="754743" cy="566059"/>
          </a:xfrm>
          <a:prstGeom prst="rect">
            <a:avLst/>
          </a:prstGeom>
        </p:spPr>
      </p:pic>
      <p:sp>
        <p:nvSpPr>
          <p:cNvPr id="3" name="楕円 2">
            <a:extLst>
              <a:ext uri="{FF2B5EF4-FFF2-40B4-BE49-F238E27FC236}">
                <a16:creationId xmlns:a16="http://schemas.microsoft.com/office/drawing/2014/main" id="{FA518663-51B2-42D0-A8AD-9E4865E1BCAB}"/>
              </a:ext>
            </a:extLst>
          </p:cNvPr>
          <p:cNvSpPr/>
          <p:nvPr/>
        </p:nvSpPr>
        <p:spPr>
          <a:xfrm>
            <a:off x="387928" y="360219"/>
            <a:ext cx="734291" cy="734291"/>
          </a:xfrm>
          <a:prstGeom prst="ellipse">
            <a:avLst/>
          </a:prstGeom>
          <a:solidFill>
            <a:srgbClr val="FFD9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600" dirty="0">
                <a:latin typeface="ロンド B スクエア" panose="02000600000000000000" pitchFamily="50" charset="-128"/>
                <a:ea typeface="ロンド B スクエア" panose="02000600000000000000" pitchFamily="50" charset="-128"/>
              </a:rPr>
              <a:t>ス</a:t>
            </a:r>
          </a:p>
        </p:txBody>
      </p:sp>
      <p:sp>
        <p:nvSpPr>
          <p:cNvPr id="11" name="楕円 10">
            <a:extLst>
              <a:ext uri="{FF2B5EF4-FFF2-40B4-BE49-F238E27FC236}">
                <a16:creationId xmlns:a16="http://schemas.microsoft.com/office/drawing/2014/main" id="{98DC47A1-0E07-45AA-8F9B-A5CF87D7ABC0}"/>
              </a:ext>
            </a:extLst>
          </p:cNvPr>
          <p:cNvSpPr/>
          <p:nvPr/>
        </p:nvSpPr>
        <p:spPr>
          <a:xfrm>
            <a:off x="1161012" y="360219"/>
            <a:ext cx="734291" cy="734291"/>
          </a:xfrm>
          <a:prstGeom prst="ellipse">
            <a:avLst/>
          </a:prstGeom>
          <a:solidFill>
            <a:srgbClr val="FFD9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600" dirty="0">
                <a:latin typeface="ロンド B スクエア" panose="02000600000000000000" pitchFamily="50" charset="-128"/>
                <a:ea typeface="ロンド B スクエア" panose="02000600000000000000" pitchFamily="50" charset="-128"/>
              </a:rPr>
              <a:t>タ</a:t>
            </a:r>
          </a:p>
        </p:txBody>
      </p:sp>
      <p:sp>
        <p:nvSpPr>
          <p:cNvPr id="12" name="楕円 11">
            <a:extLst>
              <a:ext uri="{FF2B5EF4-FFF2-40B4-BE49-F238E27FC236}">
                <a16:creationId xmlns:a16="http://schemas.microsoft.com/office/drawing/2014/main" id="{1FD43EDB-C5F2-478B-B855-5E7669C9D1DA}"/>
              </a:ext>
            </a:extLst>
          </p:cNvPr>
          <p:cNvSpPr/>
          <p:nvPr/>
        </p:nvSpPr>
        <p:spPr>
          <a:xfrm>
            <a:off x="1934096" y="360219"/>
            <a:ext cx="734291" cy="734291"/>
          </a:xfrm>
          <a:prstGeom prst="ellipse">
            <a:avLst/>
          </a:prstGeom>
          <a:solidFill>
            <a:srgbClr val="FFD9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600" dirty="0">
                <a:latin typeface="ロンド B スクエア" panose="02000600000000000000" pitchFamily="50" charset="-128"/>
                <a:ea typeface="ロンド B スクエア" panose="02000600000000000000" pitchFamily="50" charset="-128"/>
              </a:rPr>
              <a:t>ッ</a:t>
            </a:r>
          </a:p>
        </p:txBody>
      </p:sp>
      <p:sp>
        <p:nvSpPr>
          <p:cNvPr id="13" name="楕円 12">
            <a:extLst>
              <a:ext uri="{FF2B5EF4-FFF2-40B4-BE49-F238E27FC236}">
                <a16:creationId xmlns:a16="http://schemas.microsoft.com/office/drawing/2014/main" id="{49695E0E-57FC-45F4-AAB6-868E95EDCFA0}"/>
              </a:ext>
            </a:extLst>
          </p:cNvPr>
          <p:cNvSpPr/>
          <p:nvPr/>
        </p:nvSpPr>
        <p:spPr>
          <a:xfrm>
            <a:off x="2707180" y="360219"/>
            <a:ext cx="734291" cy="734291"/>
          </a:xfrm>
          <a:prstGeom prst="ellipse">
            <a:avLst/>
          </a:prstGeom>
          <a:solidFill>
            <a:srgbClr val="FFD9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600" dirty="0">
                <a:latin typeface="ロンド B スクエア" panose="02000600000000000000" pitchFamily="50" charset="-128"/>
                <a:ea typeface="ロンド B スクエア" panose="02000600000000000000" pitchFamily="50" charset="-128"/>
              </a:rPr>
              <a:t>フ</a:t>
            </a:r>
          </a:p>
        </p:txBody>
      </p:sp>
      <p:sp>
        <p:nvSpPr>
          <p:cNvPr id="14" name="楕円 13">
            <a:extLst>
              <a:ext uri="{FF2B5EF4-FFF2-40B4-BE49-F238E27FC236}">
                <a16:creationId xmlns:a16="http://schemas.microsoft.com/office/drawing/2014/main" id="{F1ECADFA-AC0E-4966-96DC-0FC76DB7942F}"/>
              </a:ext>
            </a:extLst>
          </p:cNvPr>
          <p:cNvSpPr/>
          <p:nvPr/>
        </p:nvSpPr>
        <p:spPr>
          <a:xfrm>
            <a:off x="3480264" y="360219"/>
            <a:ext cx="734291" cy="734291"/>
          </a:xfrm>
          <a:prstGeom prst="ellipse">
            <a:avLst/>
          </a:prstGeom>
          <a:solidFill>
            <a:srgbClr val="FFD9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600" dirty="0">
                <a:latin typeface="ロンド B スクエア" panose="02000600000000000000" pitchFamily="50" charset="-128"/>
                <a:ea typeface="ロンド B スクエア" panose="02000600000000000000" pitchFamily="50" charset="-128"/>
              </a:rPr>
              <a:t>紹</a:t>
            </a:r>
          </a:p>
        </p:txBody>
      </p:sp>
      <p:sp>
        <p:nvSpPr>
          <p:cNvPr id="15" name="楕円 14">
            <a:extLst>
              <a:ext uri="{FF2B5EF4-FFF2-40B4-BE49-F238E27FC236}">
                <a16:creationId xmlns:a16="http://schemas.microsoft.com/office/drawing/2014/main" id="{0517EA06-9FDB-40CA-9150-B41090F72B8E}"/>
              </a:ext>
            </a:extLst>
          </p:cNvPr>
          <p:cNvSpPr/>
          <p:nvPr/>
        </p:nvSpPr>
        <p:spPr>
          <a:xfrm>
            <a:off x="4253346" y="360219"/>
            <a:ext cx="734291" cy="734291"/>
          </a:xfrm>
          <a:prstGeom prst="ellipse">
            <a:avLst/>
          </a:prstGeom>
          <a:solidFill>
            <a:srgbClr val="FFD9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600" dirty="0">
                <a:latin typeface="ロンド B スクエア" panose="02000600000000000000" pitchFamily="50" charset="-128"/>
                <a:ea typeface="ロンド B スクエア" panose="02000600000000000000" pitchFamily="50" charset="-128"/>
              </a:rPr>
              <a:t>介</a:t>
            </a:r>
          </a:p>
        </p:txBody>
      </p:sp>
      <p:sp>
        <p:nvSpPr>
          <p:cNvPr id="6" name="楕円 5">
            <a:extLst>
              <a:ext uri="{FF2B5EF4-FFF2-40B4-BE49-F238E27FC236}">
                <a16:creationId xmlns:a16="http://schemas.microsoft.com/office/drawing/2014/main" id="{31CEAEDB-C673-4016-BAFB-DBE86937E058}"/>
              </a:ext>
            </a:extLst>
          </p:cNvPr>
          <p:cNvSpPr/>
          <p:nvPr/>
        </p:nvSpPr>
        <p:spPr>
          <a:xfrm>
            <a:off x="5153888" y="983673"/>
            <a:ext cx="166254" cy="166254"/>
          </a:xfrm>
          <a:prstGeom prst="ellipse">
            <a:avLst/>
          </a:prstGeom>
          <a:solidFill>
            <a:srgbClr val="FFD9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6" name="楕円 15">
            <a:extLst>
              <a:ext uri="{FF2B5EF4-FFF2-40B4-BE49-F238E27FC236}">
                <a16:creationId xmlns:a16="http://schemas.microsoft.com/office/drawing/2014/main" id="{C2040620-E872-44BF-A417-C9E01372428A}"/>
              </a:ext>
            </a:extLst>
          </p:cNvPr>
          <p:cNvSpPr/>
          <p:nvPr/>
        </p:nvSpPr>
        <p:spPr>
          <a:xfrm>
            <a:off x="5354780" y="983673"/>
            <a:ext cx="166254" cy="166254"/>
          </a:xfrm>
          <a:prstGeom prst="ellipse">
            <a:avLst/>
          </a:prstGeom>
          <a:solidFill>
            <a:srgbClr val="FFD9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7" name="楕円 16">
            <a:extLst>
              <a:ext uri="{FF2B5EF4-FFF2-40B4-BE49-F238E27FC236}">
                <a16:creationId xmlns:a16="http://schemas.microsoft.com/office/drawing/2014/main" id="{217AF44D-24E0-42B6-B51E-004776BC06CD}"/>
              </a:ext>
            </a:extLst>
          </p:cNvPr>
          <p:cNvSpPr/>
          <p:nvPr/>
        </p:nvSpPr>
        <p:spPr>
          <a:xfrm>
            <a:off x="5555673" y="983673"/>
            <a:ext cx="166254" cy="166254"/>
          </a:xfrm>
          <a:prstGeom prst="ellipse">
            <a:avLst/>
          </a:prstGeom>
          <a:solidFill>
            <a:srgbClr val="FFD9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EF6073C2-D119-4FFC-AAB7-98C805B58C4C}"/>
              </a:ext>
            </a:extLst>
          </p:cNvPr>
          <p:cNvSpPr txBox="1"/>
          <p:nvPr/>
        </p:nvSpPr>
        <p:spPr>
          <a:xfrm>
            <a:off x="1990127" y="5278582"/>
            <a:ext cx="23552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>
                <a:latin typeface="ロンド B スクエア" panose="02000600000000000000" pitchFamily="50" charset="-128"/>
                <a:ea typeface="ロンド B スクエア" panose="02000600000000000000" pitchFamily="50" charset="-128"/>
              </a:rPr>
              <a:t>山田　太郎</a:t>
            </a: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0EF6D099-0726-4785-A492-540BA5B5F910}"/>
              </a:ext>
            </a:extLst>
          </p:cNvPr>
          <p:cNvSpPr txBox="1"/>
          <p:nvPr/>
        </p:nvSpPr>
        <p:spPr>
          <a:xfrm>
            <a:off x="6354306" y="1642820"/>
            <a:ext cx="134835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0" dirty="0">
                <a:solidFill>
                  <a:schemeClr val="accent2"/>
                </a:solidFill>
                <a:latin typeface="ロンド B スクエア" panose="02000600000000000000" pitchFamily="50" charset="-128"/>
                <a:ea typeface="ロンド B スクエア" panose="02000600000000000000" pitchFamily="50" charset="-128"/>
              </a:rPr>
              <a:t>趣</a:t>
            </a:r>
            <a:r>
              <a:rPr kumimoji="1" lang="ja-JP" altLang="en-US" sz="2800" dirty="0">
                <a:latin typeface="ロンド B スクエア" panose="02000600000000000000" pitchFamily="50" charset="-128"/>
                <a:ea typeface="ロンド B スクエア" panose="02000600000000000000" pitchFamily="50" charset="-128"/>
              </a:rPr>
              <a:t>味</a:t>
            </a:r>
          </a:p>
        </p:txBody>
      </p:sp>
      <p:pic>
        <p:nvPicPr>
          <p:cNvPr id="20" name="図 19">
            <a:extLst>
              <a:ext uri="{FF2B5EF4-FFF2-40B4-BE49-F238E27FC236}">
                <a16:creationId xmlns:a16="http://schemas.microsoft.com/office/drawing/2014/main" id="{E1E532FB-13CD-481C-9090-F39FD7790CE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394828" y="2332333"/>
            <a:ext cx="4857750" cy="209550"/>
          </a:xfrm>
          <a:prstGeom prst="rect">
            <a:avLst/>
          </a:prstGeom>
        </p:spPr>
      </p:pic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0CF2AF34-57A7-4AC5-9818-36C3B67756B2}"/>
              </a:ext>
            </a:extLst>
          </p:cNvPr>
          <p:cNvSpPr txBox="1"/>
          <p:nvPr/>
        </p:nvSpPr>
        <p:spPr>
          <a:xfrm>
            <a:off x="6354306" y="2588217"/>
            <a:ext cx="189079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dirty="0">
                <a:latin typeface="ロンド B スクエア" panose="02000600000000000000" pitchFamily="50" charset="-128"/>
                <a:ea typeface="ロンド B スクエア" panose="02000600000000000000" pitchFamily="50" charset="-128"/>
              </a:rPr>
              <a:t>〇〇</a:t>
            </a:r>
            <a:r>
              <a:rPr kumimoji="1" lang="ja-JP" altLang="en-US" sz="2800" dirty="0">
                <a:latin typeface="ロンド B スクエア" panose="02000600000000000000" pitchFamily="50" charset="-128"/>
                <a:ea typeface="ロンド B スクエア" panose="02000600000000000000" pitchFamily="50" charset="-128"/>
              </a:rPr>
              <a:t>●●</a:t>
            </a: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F81190C8-A153-4C14-9DF0-C40C115396EB}"/>
              </a:ext>
            </a:extLst>
          </p:cNvPr>
          <p:cNvSpPr txBox="1"/>
          <p:nvPr/>
        </p:nvSpPr>
        <p:spPr>
          <a:xfrm>
            <a:off x="6354306" y="3301139"/>
            <a:ext cx="309966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000" dirty="0">
                <a:solidFill>
                  <a:schemeClr val="accent1">
                    <a:lumMod val="75000"/>
                  </a:schemeClr>
                </a:solidFill>
                <a:latin typeface="ロンド B スクエア" panose="02000600000000000000" pitchFamily="50" charset="-128"/>
                <a:ea typeface="ロンド B スクエア" panose="02000600000000000000" pitchFamily="50" charset="-128"/>
              </a:rPr>
              <a:t>ひ</a:t>
            </a:r>
            <a:r>
              <a:rPr lang="ja-JP" altLang="en-US" sz="2800" dirty="0">
                <a:latin typeface="ロンド B スクエア" panose="02000600000000000000" pitchFamily="50" charset="-128"/>
                <a:ea typeface="ロンド B スクエア" panose="02000600000000000000" pitchFamily="50" charset="-128"/>
              </a:rPr>
              <a:t>とこと</a:t>
            </a:r>
          </a:p>
        </p:txBody>
      </p:sp>
      <p:pic>
        <p:nvPicPr>
          <p:cNvPr id="24" name="図 23">
            <a:extLst>
              <a:ext uri="{FF2B5EF4-FFF2-40B4-BE49-F238E27FC236}">
                <a16:creationId xmlns:a16="http://schemas.microsoft.com/office/drawing/2014/main" id="{FE5AD7D5-29C9-494A-9D84-76FB8A2EA10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394828" y="3990652"/>
            <a:ext cx="4857750" cy="209550"/>
          </a:xfrm>
          <a:prstGeom prst="rect">
            <a:avLst/>
          </a:prstGeom>
        </p:spPr>
      </p:pic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BE4C6B35-9DC7-48BA-A15C-DB3CA49C499C}"/>
              </a:ext>
            </a:extLst>
          </p:cNvPr>
          <p:cNvSpPr txBox="1"/>
          <p:nvPr/>
        </p:nvSpPr>
        <p:spPr>
          <a:xfrm>
            <a:off x="6354306" y="4246536"/>
            <a:ext cx="4928461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>
                <a:latin typeface="ロンド B スクエア" panose="02000600000000000000" pitchFamily="50" charset="-128"/>
                <a:ea typeface="ロンド B スクエア" panose="02000600000000000000" pitchFamily="50" charset="-128"/>
              </a:rPr>
              <a:t>〇</a:t>
            </a:r>
            <a:r>
              <a:rPr lang="ja-JP" altLang="en-US" sz="2800" dirty="0">
                <a:latin typeface="ロンド B スクエア" panose="02000600000000000000" pitchFamily="50" charset="-128"/>
                <a:ea typeface="ロンド B スクエア" panose="02000600000000000000" pitchFamily="50" charset="-128"/>
              </a:rPr>
              <a:t>〇〇〇〇〇〇〇〇〇〇〇</a:t>
            </a:r>
          </a:p>
          <a:p>
            <a:r>
              <a:rPr lang="ja-JP" altLang="en-US" sz="2800" dirty="0">
                <a:latin typeface="ロンド B スクエア" panose="02000600000000000000" pitchFamily="50" charset="-128"/>
                <a:ea typeface="ロンド B スクエア" panose="02000600000000000000" pitchFamily="50" charset="-128"/>
              </a:rPr>
              <a:t>●●●●●●●●●●●●</a:t>
            </a:r>
          </a:p>
          <a:p>
            <a:r>
              <a:rPr lang="ja-JP" altLang="en-US" sz="2800" dirty="0">
                <a:latin typeface="ロンド B スクエア" panose="02000600000000000000" pitchFamily="50" charset="-128"/>
                <a:ea typeface="ロンド B スクエア" panose="02000600000000000000" pitchFamily="50" charset="-128"/>
              </a:rPr>
              <a:t>〇〇〇〇〇〇〇〇〇〇〇〇</a:t>
            </a:r>
            <a:endParaRPr lang="en-US" altLang="ja-JP" sz="2800" dirty="0">
              <a:latin typeface="ロンド B スクエア" panose="02000600000000000000" pitchFamily="50" charset="-128"/>
              <a:ea typeface="ロンド B スクエア" panose="02000600000000000000" pitchFamily="50" charset="-128"/>
            </a:endParaRPr>
          </a:p>
          <a:p>
            <a:r>
              <a:rPr lang="ja-JP" altLang="en-US" sz="2800" dirty="0">
                <a:latin typeface="ロンド B スクエア" panose="02000600000000000000" pitchFamily="50" charset="-128"/>
                <a:ea typeface="ロンド B スクエア" panose="02000600000000000000" pitchFamily="50" charset="-128"/>
              </a:rPr>
              <a:t>●●●●●●●●●●●●</a:t>
            </a:r>
            <a:endParaRPr kumimoji="1" lang="ja-JP" altLang="en-US" sz="2800" dirty="0">
              <a:latin typeface="ロンド B スクエア" panose="02000600000000000000" pitchFamily="50" charset="-128"/>
              <a:ea typeface="ロンド B スクエア" panose="02000600000000000000" pitchFamily="50" charset="-128"/>
            </a:endParaRPr>
          </a:p>
        </p:txBody>
      </p:sp>
      <p:pic>
        <p:nvPicPr>
          <p:cNvPr id="26" name="Picture 2" descr="http://www.wanpug.com/illust/illust4953.png">
            <a:extLst>
              <a:ext uri="{FF2B5EF4-FFF2-40B4-BE49-F238E27FC236}">
                <a16:creationId xmlns:a16="http://schemas.microsoft.com/office/drawing/2014/main" id="{58D34D60-2614-4AC0-A9F8-ACD89358E3D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41520" y="170295"/>
            <a:ext cx="1888280" cy="1805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www.wanpug.com/illust/illust184.png">
            <a:extLst>
              <a:ext uri="{FF2B5EF4-FFF2-40B4-BE49-F238E27FC236}">
                <a16:creationId xmlns:a16="http://schemas.microsoft.com/office/drawing/2014/main" id="{4229D2D2-63B5-4395-A9CA-E2AC335A39C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15333" y="6055967"/>
            <a:ext cx="834774" cy="635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635156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38</Words>
  <Application>Microsoft Office PowerPoint</Application>
  <PresentationFormat>ワイド画面</PresentationFormat>
  <Paragraphs>14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ロンド B スクエア</vt:lpstr>
      <vt:lpstr>游ゴシック</vt:lpstr>
      <vt:lpstr>游ゴシック Light</vt:lpstr>
      <vt:lpstr>Arial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小杉 美里</dc:creator>
  <cp:lastModifiedBy>小杉 美里</cp:lastModifiedBy>
  <cp:revision>5</cp:revision>
  <dcterms:created xsi:type="dcterms:W3CDTF">2018-10-12T06:52:27Z</dcterms:created>
  <dcterms:modified xsi:type="dcterms:W3CDTF">2018-10-15T00:46:14Z</dcterms:modified>
</cp:coreProperties>
</file>