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1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72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1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8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70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4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2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6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7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6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9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1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4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6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51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AB5DCB-0635-428E-ABB5-C7B28A91080D}" type="datetimeFigureOut">
              <a:rPr kumimoji="1" lang="ja-JP" altLang="en-US" smtClean="0"/>
              <a:t>2018/12/20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E74185-ABB8-4401-951C-E3F7BD43F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0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49" r:id="rId18"/>
  </p:sldLayoutIdLst>
  <p:txStyles>
    <p:titleStyle>
      <a:lvl1pPr algn="ctr" defTabSz="342900" rtl="0" eaLnBrk="1" latinLnBrk="0" hangingPunct="1">
        <a:spcBef>
          <a:spcPct val="0"/>
        </a:spcBef>
        <a:buNone/>
        <a:defRPr kumimoji="1"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50;p16">
            <a:extLst>
              <a:ext uri="{FF2B5EF4-FFF2-40B4-BE49-F238E27FC236}">
                <a16:creationId xmlns:a16="http://schemas.microsoft.com/office/drawing/2014/main" id="{02A43A16-0C57-4FF7-BC4F-2E882C916024}"/>
              </a:ext>
            </a:extLst>
          </p:cNvPr>
          <p:cNvSpPr txBox="1">
            <a:spLocks/>
          </p:cNvSpPr>
          <p:nvPr/>
        </p:nvSpPr>
        <p:spPr>
          <a:xfrm>
            <a:off x="1231840" y="1236171"/>
            <a:ext cx="6883304" cy="2745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糖尿病の方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透析をされている方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複数科を受診している方　など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たんぱく質や塩分を控えた加工食品や栄養剤も販売しています</a:t>
            </a:r>
            <a:endParaRPr 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E489FA-80A4-4558-A030-69792D5E3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55526"/>
            <a:ext cx="990600" cy="6191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45765B-AD61-4208-B4DF-73D6B7E9B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31" y="2499742"/>
            <a:ext cx="1114425" cy="11239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7B49039-2EEF-4973-8C45-7E9F290BC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3" y="2840386"/>
            <a:ext cx="409575" cy="15525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D4F51A9-8029-47B0-904D-2548E8249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0" y="545898"/>
            <a:ext cx="1057275" cy="942975"/>
          </a:xfrm>
          <a:prstGeom prst="rect">
            <a:avLst/>
          </a:prstGeom>
        </p:spPr>
      </p:pic>
      <p:sp>
        <p:nvSpPr>
          <p:cNvPr id="8" name="Google Shape;349;p16">
            <a:extLst>
              <a:ext uri="{FF2B5EF4-FFF2-40B4-BE49-F238E27FC236}">
                <a16:creationId xmlns:a16="http://schemas.microsoft.com/office/drawing/2014/main" id="{7B40EEAA-AC7B-4777-9422-A338AB2D5E2C}"/>
              </a:ext>
            </a:extLst>
          </p:cNvPr>
          <p:cNvSpPr txBox="1">
            <a:spLocks/>
          </p:cNvSpPr>
          <p:nvPr/>
        </p:nvSpPr>
        <p:spPr>
          <a:xfrm>
            <a:off x="398598" y="462892"/>
            <a:ext cx="8315225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調剤時に栄養指導をします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8ABBE178-A1C7-443A-80B7-16C760DD6187}"/>
              </a:ext>
            </a:extLst>
          </p:cNvPr>
          <p:cNvSpPr/>
          <p:nvPr/>
        </p:nvSpPr>
        <p:spPr>
          <a:xfrm>
            <a:off x="5580112" y="1275606"/>
            <a:ext cx="2474417" cy="1728192"/>
          </a:xfrm>
          <a:prstGeom prst="wedgeEllipseCallout">
            <a:avLst>
              <a:gd name="adj1" fmla="val 38599"/>
              <a:gd name="adj2" fmla="val 5151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D918E0-3166-4DF0-A369-210040C17274}"/>
              </a:ext>
            </a:extLst>
          </p:cNvPr>
          <p:cNvSpPr txBox="1"/>
          <p:nvPr/>
        </p:nvSpPr>
        <p:spPr>
          <a:xfrm>
            <a:off x="5724128" y="1707654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患者さまの健康を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トータルサポートします。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</a:t>
            </a:r>
            <a:r>
              <a:rPr kumimoji="1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気軽にご相談ください。</a:t>
            </a:r>
          </a:p>
          <a:p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7B22679-598C-4015-B03E-2810D84969D2}"/>
              </a:ext>
            </a:extLst>
          </p:cNvPr>
          <p:cNvSpPr txBox="1"/>
          <p:nvPr/>
        </p:nvSpPr>
        <p:spPr>
          <a:xfrm>
            <a:off x="7164288" y="422793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○○薬局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0095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801</TotalTime>
  <Words>38</Words>
  <Application>Microsoft Office PowerPoint</Application>
  <PresentationFormat>画面に合わせる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NK-R</vt:lpstr>
      <vt:lpstr>Arial</vt:lpstr>
      <vt:lpstr>Garamond</vt:lpstr>
      <vt:lpstr>Wingdings</vt:lpstr>
      <vt:lpstr>オーガニック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小杉 美里</cp:lastModifiedBy>
  <cp:revision>29</cp:revision>
  <dcterms:created xsi:type="dcterms:W3CDTF">2014-04-01T16:27:38Z</dcterms:created>
  <dcterms:modified xsi:type="dcterms:W3CDTF">2018-12-20T06:44:55Z</dcterms:modified>
</cp:coreProperties>
</file>