
<file path=[Content_Types].xml><?xml version="1.0" encoding="utf-8"?>
<Types xmlns="http://schemas.openxmlformats.org/package/2006/content-types">
  <Default Extension="gif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4"/>
  </p:sldMasterIdLst>
  <p:notesMasterIdLst>
    <p:notesMasterId r:id="rId6"/>
  </p:notesMasterIdLst>
  <p:handoutMasterIdLst>
    <p:handoutMasterId r:id="rId7"/>
  </p:handoutMasterIdLst>
  <p:sldIdLst>
    <p:sldId id="272" r:id="rId5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92" autoAdjust="0"/>
  </p:normalViewPr>
  <p:slideViewPr>
    <p:cSldViewPr>
      <p:cViewPr varScale="1">
        <p:scale>
          <a:sx n="69" d="100"/>
          <a:sy n="69" d="100"/>
        </p:scale>
        <p:origin x="672" y="60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302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2EC49FC-0A31-4584-AE96-1E1D3C3E4788}" type="datetime4">
              <a:rPr lang="ja-JP" altLang="en-US" smtClean="0">
                <a:latin typeface="MS Mincho" panose="02020609040205080304" pitchFamily="17" charset="-128"/>
                <a:ea typeface="MS Mincho" panose="02020609040205080304" pitchFamily="17" charset="-128"/>
              </a:rPr>
              <a:t>2018年12月20日</a:t>
            </a:fld>
            <a:endParaRPr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E322BB-75AD-4A1E-9661-2724167329F0}" type="slidenum">
              <a:rPr lang="en-US" altLang="ja-JP">
                <a:latin typeface="MS Mincho" panose="02020609040205080304" pitchFamily="17" charset="-128"/>
                <a:ea typeface="MS Mincho" panose="02020609040205080304" pitchFamily="17" charset="-128"/>
              </a:rPr>
              <a:t>‹#›</a:t>
            </a:fld>
            <a:endParaRPr lang="ja-JP" altLang="en-US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fld id="{E4C67439-E0B2-4387-9D2A-5CA53C9ADE2D}" type="datetime4">
              <a:rPr lang="ja-JP" altLang="en-US" smtClean="0"/>
              <a:pPr/>
              <a:t>2018年12月20日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S Mincho" panose="02020609040205080304" pitchFamily="17" charset="-128"/>
                <a:ea typeface="MS Mincho" panose="02020609040205080304" pitchFamily="17" charset="-128"/>
              </a:defRPr>
            </a:lvl1pPr>
          </a:lstStyle>
          <a:p>
            <a:fld id="{B045B7DE-1198-4F2F-B574-CA8CAE341642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MS Mincho" panose="02020609040205080304" pitchFamily="17" charset="-128"/>
        <a:ea typeface="MS Mincho" panose="02020609040205080304" pitchFamily="17" charset="-128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MS Mincho" panose="02020609040205080304" pitchFamily="17" charset="-128"/>
        <a:ea typeface="MS Mincho" panose="02020609040205080304" pitchFamily="17" charset="-128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MS Mincho" panose="02020609040205080304" pitchFamily="17" charset="-128"/>
        <a:ea typeface="MS Mincho" panose="02020609040205080304" pitchFamily="17" charset="-128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MS Mincho" panose="02020609040205080304" pitchFamily="17" charset="-128"/>
        <a:ea typeface="MS Mincho" panose="02020609040205080304" pitchFamily="17" charset="-128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MS Mincho" panose="02020609040205080304" pitchFamily="17" charset="-128"/>
        <a:ea typeface="MS Mincho" panose="02020609040205080304" pitchFamily="17" charset="-128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5B7DE-1198-4F2F-B574-CA8CAE341642}" type="slidenum">
              <a:rPr lang="en-US" altLang="ja-JP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2685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8882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6994" y="758952"/>
            <a:ext cx="10055781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998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9764" y="4455621"/>
            <a:ext cx="10055781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399" cap="all" spc="200" baseline="0">
                <a:solidFill>
                  <a:schemeClr val="tx2"/>
                </a:solidFill>
                <a:latin typeface="+mj-lt"/>
              </a:defRPr>
            </a:lvl1pPr>
            <a:lvl2pPr marL="457063" indent="0" algn="ctr">
              <a:buNone/>
              <a:defRPr sz="2399"/>
            </a:lvl2pPr>
            <a:lvl3pPr marL="914126" indent="0" algn="ctr">
              <a:buNone/>
              <a:defRPr sz="2399"/>
            </a:lvl3pPr>
            <a:lvl4pPr marL="1371189" indent="0" algn="ctr">
              <a:buNone/>
              <a:defRPr sz="1999"/>
            </a:lvl4pPr>
            <a:lvl5pPr marL="1828251" indent="0" algn="ctr">
              <a:buNone/>
              <a:defRPr sz="1999"/>
            </a:lvl5pPr>
            <a:lvl6pPr marL="2285314" indent="0" algn="ctr">
              <a:buNone/>
              <a:defRPr sz="1999"/>
            </a:lvl6pPr>
            <a:lvl7pPr marL="2742377" indent="0" algn="ctr">
              <a:buNone/>
              <a:defRPr sz="1999"/>
            </a:lvl7pPr>
            <a:lvl8pPr marL="3199440" indent="0" algn="ctr">
              <a:buNone/>
              <a:defRPr sz="1999"/>
            </a:lvl8pPr>
            <a:lvl9pPr marL="3656503" indent="0" algn="ctr">
              <a:buNone/>
              <a:defRPr sz="199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D754F-64C6-4979-9D56-36309B652AF0}" type="datetime4">
              <a:rPr lang="ja-JP" altLang="en-US" smtClean="0"/>
              <a:pPr/>
              <a:t>2018年12月20日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344" y="4343400"/>
            <a:ext cx="987294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417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33F6D3E-45C4-46CF-912B-4B70F7333B98}" type="datetime4">
              <a:rPr lang="ja-JP" altLang="en-US" noProof="0" smtClean="0"/>
              <a:t>2018年12月20日</a:t>
            </a:fld>
            <a:endParaRPr lang="ja-JP" alt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ja-JP" altLang="en-US" noProof="0"/>
              <a:t>フッターを追加</a:t>
            </a:r>
            <a:endParaRPr lang="ja-JP" alt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C99D79-8A4B-4031-B1E0-AF26F8EDF2BC}" type="slidenum">
              <a:rPr lang="en-US" altLang="ja-JP" noProof="0" smtClean="0"/>
              <a:t>‹#›</a:t>
            </a:fld>
            <a:endParaRPr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1855124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412302"/>
            <a:ext cx="2628215" cy="575989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412302"/>
            <a:ext cx="7732286" cy="5759898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77DB1-A221-46F7-B996-4DB4EF81C260}" type="datetime4">
              <a:rPr lang="ja-JP" altLang="en-US" smtClean="0"/>
              <a:pPr/>
              <a:t>2018年12月20日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9510529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12/20/2018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19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94" y="758952"/>
            <a:ext cx="10055781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7998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94" y="4453128"/>
            <a:ext cx="10055781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399" cap="all" spc="200" baseline="0">
                <a:solidFill>
                  <a:schemeClr val="tx2"/>
                </a:solidFill>
                <a:latin typeface="+mj-lt"/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77DB1-A221-46F7-B996-4DB4EF81C260}" type="datetime4">
              <a:rPr lang="ja-JP" altLang="en-US" smtClean="0"/>
              <a:pPr/>
              <a:t>2018年12月20日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344" y="4343400"/>
            <a:ext cx="987294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53040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6994" y="286604"/>
            <a:ext cx="10055781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6994" y="1845735"/>
            <a:ext cx="4936474" cy="402335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6301" y="1845735"/>
            <a:ext cx="4936474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77DB1-A221-46F7-B996-4DB4EF81C260}" type="datetime4">
              <a:rPr lang="ja-JP" altLang="en-US" smtClean="0"/>
              <a:pPr/>
              <a:t>2018年12月20日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4870932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6994" y="286604"/>
            <a:ext cx="10055781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94" y="1846052"/>
            <a:ext cx="4936474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999" b="0" cap="all" baseline="0">
                <a:solidFill>
                  <a:schemeClr val="tx2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6994" y="2582335"/>
            <a:ext cx="4936474" cy="32867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6301" y="1846052"/>
            <a:ext cx="4936474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999" b="0" cap="all" baseline="0">
                <a:solidFill>
                  <a:schemeClr val="tx2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6301" y="2582334"/>
            <a:ext cx="4936474" cy="32867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CE160AF-3428-4E0F-B8D5-1BE8CA7C7D08}" type="datetime4">
              <a:rPr lang="ja-JP" altLang="en-US" noProof="0" smtClean="0"/>
              <a:t>2018年12月20日</a:t>
            </a:fld>
            <a:endParaRPr lang="ja-JP" alt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ja-JP" altLang="en-US" noProof="0"/>
              <a:t>フッターを追加</a:t>
            </a:r>
            <a:endParaRPr lang="ja-JP" alt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C99D79-8A4B-4031-B1E0-AF26F8EDF2BC}" type="slidenum">
              <a:rPr lang="en-US" altLang="ja-JP" noProof="0" smtClean="0"/>
              <a:t>‹#›</a:t>
            </a:fld>
            <a:endParaRPr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109015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920CDF0-F620-45B9-A4AC-F63167D50AEE}" type="datetime4">
              <a:rPr lang="ja-JP" altLang="en-US" noProof="0" smtClean="0"/>
              <a:t>2018年12月20日</a:t>
            </a:fld>
            <a:endParaRPr lang="ja-JP" alt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ja-JP" altLang="en-US" noProof="0"/>
              <a:t>フッターを追加</a:t>
            </a:r>
            <a:endParaRPr lang="ja-JP" alt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4C99D79-8A4B-4031-B1E0-AF26F8EDF2BC}" type="slidenum">
              <a:rPr lang="en-US" altLang="ja-JP" noProof="0" smtClean="0"/>
              <a:t>‹#›</a:t>
            </a:fld>
            <a:endParaRPr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2831008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77DB1-A221-46F7-B996-4DB4EF81C260}" type="datetime4">
              <a:rPr lang="ja-JP" altLang="en-US" smtClean="0"/>
              <a:pPr/>
              <a:t>2018年12月20日</a:t>
            </a:fld>
            <a:endParaRPr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0124474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7" y="0"/>
            <a:ext cx="404973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39019" y="0"/>
            <a:ext cx="6399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081" y="594359"/>
            <a:ext cx="3199567" cy="2286000"/>
          </a:xfrm>
        </p:spPr>
        <p:txBody>
          <a:bodyPr anchor="b">
            <a:normAutofit/>
          </a:bodyPr>
          <a:lstStyle>
            <a:lvl1pPr>
              <a:defRPr sz="3599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9350" y="731520"/>
            <a:ext cx="6490549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081" y="2926080"/>
            <a:ext cx="3199567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391" y="6459786"/>
            <a:ext cx="2617828" cy="365125"/>
          </a:xfrm>
        </p:spPr>
        <p:txBody>
          <a:bodyPr/>
          <a:lstStyle>
            <a:lvl1pPr algn="l">
              <a:defRPr/>
            </a:lvl1pPr>
          </a:lstStyle>
          <a:p>
            <a:pPr rtl="0"/>
            <a:fld id="{097283C3-B71B-4549-A14F-13534A09B1C8}" type="datetime4">
              <a:rPr lang="ja-JP" altLang="en-US" noProof="0" smtClean="0"/>
              <a:t>2018年12月20日</a:t>
            </a:fld>
            <a:endParaRPr lang="ja-JP" alt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799350" y="6459786"/>
            <a:ext cx="464699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ja-JP" altLang="en-US" noProof="0"/>
              <a:t>フッターを追加</a:t>
            </a:r>
            <a:endParaRPr lang="ja-JP" alt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34C99D79-8A4B-4031-B1E0-AF26F8EDF2BC}" type="slidenum">
              <a:rPr lang="en-US" altLang="ja-JP" noProof="0" smtClean="0"/>
              <a:t>‹#›</a:t>
            </a:fld>
            <a:endParaRPr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2260902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5651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95" y="5074920"/>
            <a:ext cx="10111011" cy="822960"/>
          </a:xfrm>
        </p:spPr>
        <p:txBody>
          <a:bodyPr tIns="0" bIns="0" anchor="b">
            <a:noAutofit/>
          </a:bodyPr>
          <a:lstStyle>
            <a:lvl1pPr>
              <a:defRPr sz="3599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88810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6994" y="5907024"/>
            <a:ext cx="1011063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77DB1-A221-46F7-B996-4DB4EF81C260}" type="datetime4">
              <a:rPr lang="ja-JP" altLang="en-US" smtClean="0"/>
              <a:pPr/>
              <a:t>2018年12月20日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4651666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994" y="286604"/>
            <a:ext cx="10055781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94" y="1845734"/>
            <a:ext cx="1005578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995" y="6459786"/>
            <a:ext cx="2471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6877DB1-A221-46F7-B996-4DB4EF81C260}" type="datetime4">
              <a:rPr lang="ja-JP" altLang="en-US" smtClean="0"/>
              <a:pPr/>
              <a:t>2018年12月20日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5225" y="6459786"/>
            <a:ext cx="48215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7880" y="6459786"/>
            <a:ext cx="13116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4C99D79-8A4B-4031-B1E0-AF26F8EDF2BC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221" y="1737845"/>
            <a:ext cx="996436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2746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126" rtl="0" eaLnBrk="1" latinLnBrk="0" hangingPunct="1">
        <a:lnSpc>
          <a:spcPct val="85000"/>
        </a:lnSpc>
        <a:spcBef>
          <a:spcPct val="0"/>
        </a:spcBef>
        <a:buNone/>
        <a:defRPr kumimoji="1" sz="4799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13" indent="-91413" algn="l" defTabSz="914126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19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3933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758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583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408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9967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9961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9955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9949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D85ED58-B69F-49EA-8EE9-6232AB178323}"/>
              </a:ext>
            </a:extLst>
          </p:cNvPr>
          <p:cNvSpPr txBox="1"/>
          <p:nvPr/>
        </p:nvSpPr>
        <p:spPr>
          <a:xfrm>
            <a:off x="1293812" y="1047086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なぜ薬の準備にそんなに時間がかかるの？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059CD25-7C5A-4504-9F80-1D2F66022B8B}"/>
              </a:ext>
            </a:extLst>
          </p:cNvPr>
          <p:cNvSpPr/>
          <p:nvPr/>
        </p:nvSpPr>
        <p:spPr>
          <a:xfrm>
            <a:off x="1390866" y="1839501"/>
            <a:ext cx="9144000" cy="4408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32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お待たせして申し訳ございません。</a:t>
            </a:r>
            <a:endParaRPr kumimoji="1" lang="en-US" altLang="ja-JP" sz="3200" b="1" spc="300" dirty="0">
              <a:solidFill>
                <a:schemeClr val="tx1">
                  <a:lumMod val="85000"/>
                  <a:lumOff val="15000"/>
                </a:schemeClr>
              </a:solidFill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32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受付後、薬の服用量や飲み方が適切か、また飲み合わせ等に問題ないか確認をしたのち、薬をご準備しております。また、その薬に間違いがないか最終確認をして、患者さまにお渡ししております。</a:t>
            </a: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F38057C2-92BD-444A-A101-628467EB2A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175" y="609600"/>
            <a:ext cx="1190625" cy="1143472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FBA83957-EE13-49FD-8B0C-7384F48052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174" y="2190558"/>
            <a:ext cx="1190625" cy="1155607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60A0ED4C-7FDE-4B85-9E48-DD6CE25EFE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4866" y="4267200"/>
            <a:ext cx="1502585" cy="1401571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75D5613-49DA-4DD4-A63A-464944549C4B}"/>
              </a:ext>
            </a:extLst>
          </p:cNvPr>
          <p:cNvSpPr txBox="1"/>
          <p:nvPr/>
        </p:nvSpPr>
        <p:spPr>
          <a:xfrm>
            <a:off x="10196537" y="5791200"/>
            <a:ext cx="19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2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○○薬局</a:t>
            </a:r>
          </a:p>
        </p:txBody>
      </p:sp>
    </p:spTree>
    <p:extLst>
      <p:ext uri="{BB962C8B-B14F-4D97-AF65-F5344CB8AC3E}">
        <p14:creationId xmlns:p14="http://schemas.microsoft.com/office/powerpoint/2010/main" val="340504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レトロスペクト">
  <a:themeElements>
    <a:clrScheme name="赤紫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2787942[読み取り専用]" id="{636B883E-1CAD-46D8-8475-E694462D71AB}" vid="{611BED7E-8EFE-4A94-894E-AC47AF27E073}"/>
    </a:ext>
  </a:extLst>
</a:theme>
</file>

<file path=ppt/theme/theme2.xml><?xml version="1.0" encoding="utf-8"?>
<a:theme xmlns:a="http://schemas.openxmlformats.org/drawingml/2006/main" name="Office テーマ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700CCB-20BA-4760-AB9F-AC3B63ED32E0}">
  <ds:schemaRefs>
    <ds:schemaRef ds:uri="http://purl.org/dc/elements/1.1/"/>
    <ds:schemaRef ds:uri="http://schemas.microsoft.com/office/2006/metadata/properties"/>
    <ds:schemaRef ds:uri="a4f35948-e619-41b3-aa29-22878b09cfd2"/>
    <ds:schemaRef ds:uri="http://schemas.microsoft.com/office/infopath/2007/PartnerControls"/>
    <ds:schemaRef ds:uri="http://purl.org/dc/terms/"/>
    <ds:schemaRef ds:uri="40262f94-9f35-4ac3-9a90-690165a166b7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B14945D-DABB-422F-9B28-D299995C9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08942AA-0721-4324-BC2C-A3CB43F24E7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</TotalTime>
  <Words>72</Words>
  <Application>Microsoft Office PowerPoint</Application>
  <PresentationFormat>ユーザー設定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EPSON 太丸ゴシック体Ｂ</vt:lpstr>
      <vt:lpstr>MS Mincho</vt:lpstr>
      <vt:lpstr>Calibri</vt:lpstr>
      <vt:lpstr>Calibri Light</vt:lpstr>
      <vt:lpstr>レトロスペクト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砂田 圭子</dc:creator>
  <cp:lastModifiedBy>小杉 美里</cp:lastModifiedBy>
  <cp:revision>7</cp:revision>
  <dcterms:created xsi:type="dcterms:W3CDTF">2011-11-23T05:12:56Z</dcterms:created>
  <dcterms:modified xsi:type="dcterms:W3CDTF">2018-12-20T06:42:03Z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