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96" y="6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18B7B8-E19B-4880-8CEF-2C1EF04A7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1AFB99-84D7-45B4-9D36-B76129DC5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ED487F-EE68-4CD2-BE51-770F02D26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84D-A425-4273-BAF2-F055989E2B3A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DDADC8-43E7-471C-8AB8-05E38A0C6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E10038-49D0-4ED1-830B-6E3DD742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A46C-E143-426C-967D-C754D29D1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69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FCA82B-EBFF-4692-86CE-CFDA25891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03F400-084D-4BFB-B4DF-F52D9B131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11EDC4-666A-449E-A5F6-8F5FF708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84D-A425-4273-BAF2-F055989E2B3A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5142DB-E435-4BB7-A0E2-F2367A207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A3F3A1-3E36-4C04-B5CE-5B9F9C1D0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A46C-E143-426C-967D-C754D29D1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08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F18B56A-3175-4A91-9143-6B4202E5E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B011FB5-801B-454F-8913-D10F5D756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326559-E721-442F-BE07-B30D6B4E8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84D-A425-4273-BAF2-F055989E2B3A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33C6EA-61C2-4ABC-AD00-0261D6C9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58C415-A118-4EBE-BC1A-C40B9365D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A46C-E143-426C-967D-C754D29D1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95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32CEF-EE1A-4212-9D05-59E912488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227823-5BB3-4D70-9DE0-FDA89B7EE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9E08A1-2D38-4121-B913-707C2921C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84D-A425-4273-BAF2-F055989E2B3A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26EA32-3530-4CC9-A11D-B9F1A1138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FD4466-501E-4A05-B58B-4BE3F8FE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A46C-E143-426C-967D-C754D29D1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21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FE1E62-0740-4109-9011-C7C6C0451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ADBE17-5091-43C7-94DC-15D9CA2E8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E38F68-6917-46DF-8128-69FC40E1D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84D-A425-4273-BAF2-F055989E2B3A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CFF58A-6BEB-4981-BE5F-61002DC4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8A3285-1012-4651-B368-69A63C5AF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A46C-E143-426C-967D-C754D29D1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65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7F9D09-6CC2-4B4A-A980-783FEB7E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9E4FFC-D8CA-4EF9-84B1-A0BB65B0D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42B3B4B-C65D-465F-B743-AC9EE31E7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9A1882-9773-44C9-A7C4-0ECB3F312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84D-A425-4273-BAF2-F055989E2B3A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7D5825-0FA4-430E-B2ED-BDAE198CA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F18665-9101-4B49-9620-4242961F8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A46C-E143-426C-967D-C754D29D1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38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8BD883-F2B6-4ADA-8FEA-F4F0B433E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618B20-0DB4-4338-9949-D068BA042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939DD6-B56E-400D-979B-059E7C446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AACE81C-DBCA-4073-B065-36711C8877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D74E86-E639-4E9C-8C5D-E0C0432E5B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A5DB7D-FE80-490A-A57E-27AA55088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84D-A425-4273-BAF2-F055989E2B3A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A8A7C3-5C16-4858-9BC1-F3A85CA8B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A10115A-9F3C-40C1-B753-3505758B8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A46C-E143-426C-967D-C754D29D1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47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465C74-3E7D-485A-9A6D-88C891CA0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66C754-C90B-44B8-8B59-D3A7F400D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84D-A425-4273-BAF2-F055989E2B3A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A0C222-0F64-49E6-87A2-A917DBDE2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A76095-AAE9-4899-908E-A8E801A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A46C-E143-426C-967D-C754D29D1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47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EB18864-F078-4E00-A4B0-976327EDC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84D-A425-4273-BAF2-F055989E2B3A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07EB3AB-8C9E-471C-838C-CA4600BBB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85C4EF-A5B3-4178-884B-0807B3B49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A46C-E143-426C-967D-C754D29D1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87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455C3F-D1A0-4958-9B7D-C788BD1EC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3D44FD-98CC-4C20-BC2E-08ED23D9D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E2944F-2F48-4F9B-A373-E0BDA274D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48EA58-0AFE-491F-BA9F-3EEDD6AB1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84D-A425-4273-BAF2-F055989E2B3A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227B8C-9684-402C-88DD-789B570E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51D769-3989-4FEB-9A33-96E55E5B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A46C-E143-426C-967D-C754D29D1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78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BA09EC-21CC-4085-A16F-19CFE55E6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9FC9D04-F4A0-4DAB-A62D-7ED71912F1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E09BF6-FB78-43BD-9E01-2B7E0A528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ABEB3A-D1F2-44DA-AC38-22BAEB368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84D-A425-4273-BAF2-F055989E2B3A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20379B-36F0-485D-A18B-38F0EDBA3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E19BDB-F7EA-45D4-954C-DC0E555B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A46C-E143-426C-967D-C754D29D1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01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ADAA01C-16DF-4CB5-A611-24ED66083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27CD9F-152E-40E8-8FA2-6C21BE182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2CF0B7-E6CB-4F03-8A90-6A258AEA2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1884D-A425-4273-BAF2-F055989E2B3A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5A7B98-B95D-4FAD-9A03-AE4E8C2F9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03AF88-1191-4A79-90C5-4B0F98D94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2A46C-E143-426C-967D-C754D29D1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0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CFD8C5D7-6B5F-4722-B5AF-EF65B5958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256542" cy="6858000"/>
          </a:xfrm>
          <a:prstGeom prst="rect">
            <a:avLst/>
          </a:prstGeom>
          <a:solidFill>
            <a:srgbClr val="FFD966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BD3ED03-F8A9-4368-BE21-1EFA8ACB7509}"/>
              </a:ext>
            </a:extLst>
          </p:cNvPr>
          <p:cNvSpPr/>
          <p:nvPr/>
        </p:nvSpPr>
        <p:spPr>
          <a:xfrm>
            <a:off x="623455" y="401782"/>
            <a:ext cx="3740727" cy="872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1788">
            <a:extLst>
              <a:ext uri="{FF2B5EF4-FFF2-40B4-BE49-F238E27FC236}">
                <a16:creationId xmlns:a16="http://schemas.microsoft.com/office/drawing/2014/main" id="{CCCC9C66-0B0B-4996-BBF5-FFD9804ADEA8}"/>
              </a:ext>
            </a:extLst>
          </p:cNvPr>
          <p:cNvSpPr/>
          <p:nvPr/>
        </p:nvSpPr>
        <p:spPr>
          <a:xfrm>
            <a:off x="4769642" y="3323482"/>
            <a:ext cx="7097123" cy="2728975"/>
          </a:xfrm>
          <a:prstGeom prst="roundRect">
            <a:avLst>
              <a:gd name="adj" fmla="val 7667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EBFB5AD5-B81A-4807-8A8B-EA32C48C62C6}"/>
              </a:ext>
            </a:extLst>
          </p:cNvPr>
          <p:cNvGrpSpPr/>
          <p:nvPr/>
        </p:nvGrpSpPr>
        <p:grpSpPr>
          <a:xfrm>
            <a:off x="5515852" y="484500"/>
            <a:ext cx="6162775" cy="2634013"/>
            <a:chOff x="1491056" y="202998"/>
            <a:chExt cx="3359371" cy="1984334"/>
          </a:xfrm>
        </p:grpSpPr>
        <p:sp>
          <p:nvSpPr>
            <p:cNvPr id="48" name="円形吹き出し 128">
              <a:extLst>
                <a:ext uri="{FF2B5EF4-FFF2-40B4-BE49-F238E27FC236}">
                  <a16:creationId xmlns:a16="http://schemas.microsoft.com/office/drawing/2014/main" id="{153EB0B4-CB70-450C-99D7-F265FD86AC42}"/>
                </a:ext>
              </a:extLst>
            </p:cNvPr>
            <p:cNvSpPr/>
            <p:nvPr/>
          </p:nvSpPr>
          <p:spPr>
            <a:xfrm>
              <a:off x="1491056" y="279198"/>
              <a:ext cx="3359371" cy="1908134"/>
            </a:xfrm>
            <a:prstGeom prst="wedgeEllipseCallout">
              <a:avLst>
                <a:gd name="adj1" fmla="val -63787"/>
                <a:gd name="adj2" fmla="val 19193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49" name="円形吹き出し 61">
              <a:extLst>
                <a:ext uri="{FF2B5EF4-FFF2-40B4-BE49-F238E27FC236}">
                  <a16:creationId xmlns:a16="http://schemas.microsoft.com/office/drawing/2014/main" id="{3AA7611B-40D5-456E-B77D-0FAF0CB9A43D}"/>
                </a:ext>
              </a:extLst>
            </p:cNvPr>
            <p:cNvSpPr/>
            <p:nvPr/>
          </p:nvSpPr>
          <p:spPr>
            <a:xfrm>
              <a:off x="1491056" y="202998"/>
              <a:ext cx="3359371" cy="1908134"/>
            </a:xfrm>
            <a:prstGeom prst="wedgeEllipseCallout">
              <a:avLst>
                <a:gd name="adj1" fmla="val -63399"/>
                <a:gd name="adj2" fmla="val 18217"/>
              </a:avLst>
            </a:prstGeom>
            <a:solidFill>
              <a:srgbClr val="FFF9E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DE31C7FF-3196-43D3-839A-7F5DEC40B28F}"/>
              </a:ext>
            </a:extLst>
          </p:cNvPr>
          <p:cNvGrpSpPr/>
          <p:nvPr/>
        </p:nvGrpSpPr>
        <p:grpSpPr>
          <a:xfrm>
            <a:off x="8170567" y="3546233"/>
            <a:ext cx="772691" cy="445332"/>
            <a:chOff x="3736799" y="5545173"/>
            <a:chExt cx="487587" cy="276225"/>
          </a:xfrm>
        </p:grpSpPr>
        <p:sp>
          <p:nvSpPr>
            <p:cNvPr id="31" name="Freeform 60">
              <a:extLst>
                <a:ext uri="{FF2B5EF4-FFF2-40B4-BE49-F238E27FC236}">
                  <a16:creationId xmlns:a16="http://schemas.microsoft.com/office/drawing/2014/main" id="{059E437C-0A69-4130-B162-D964A876EE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36799" y="5545173"/>
              <a:ext cx="285750" cy="276225"/>
            </a:xfrm>
            <a:custGeom>
              <a:avLst/>
              <a:gdLst>
                <a:gd name="T0" fmla="*/ 180 w 180"/>
                <a:gd name="T1" fmla="*/ 66 h 174"/>
                <a:gd name="T2" fmla="*/ 180 w 180"/>
                <a:gd name="T3" fmla="*/ 66 h 174"/>
                <a:gd name="T4" fmla="*/ 178 w 180"/>
                <a:gd name="T5" fmla="*/ 62 h 174"/>
                <a:gd name="T6" fmla="*/ 174 w 180"/>
                <a:gd name="T7" fmla="*/ 60 h 174"/>
                <a:gd name="T8" fmla="*/ 120 w 180"/>
                <a:gd name="T9" fmla="*/ 52 h 174"/>
                <a:gd name="T10" fmla="*/ 98 w 180"/>
                <a:gd name="T11" fmla="*/ 4 h 174"/>
                <a:gd name="T12" fmla="*/ 98 w 180"/>
                <a:gd name="T13" fmla="*/ 4 h 174"/>
                <a:gd name="T14" fmla="*/ 94 w 180"/>
                <a:gd name="T15" fmla="*/ 2 h 174"/>
                <a:gd name="T16" fmla="*/ 90 w 180"/>
                <a:gd name="T17" fmla="*/ 0 h 174"/>
                <a:gd name="T18" fmla="*/ 86 w 180"/>
                <a:gd name="T19" fmla="*/ 2 h 174"/>
                <a:gd name="T20" fmla="*/ 82 w 180"/>
                <a:gd name="T21" fmla="*/ 4 h 174"/>
                <a:gd name="T22" fmla="*/ 60 w 180"/>
                <a:gd name="T23" fmla="*/ 52 h 174"/>
                <a:gd name="T24" fmla="*/ 6 w 180"/>
                <a:gd name="T25" fmla="*/ 60 h 174"/>
                <a:gd name="T26" fmla="*/ 6 w 180"/>
                <a:gd name="T27" fmla="*/ 60 h 174"/>
                <a:gd name="T28" fmla="*/ 2 w 180"/>
                <a:gd name="T29" fmla="*/ 62 h 174"/>
                <a:gd name="T30" fmla="*/ 0 w 180"/>
                <a:gd name="T31" fmla="*/ 66 h 174"/>
                <a:gd name="T32" fmla="*/ 0 w 180"/>
                <a:gd name="T33" fmla="*/ 66 h 174"/>
                <a:gd name="T34" fmla="*/ 0 w 180"/>
                <a:gd name="T35" fmla="*/ 70 h 174"/>
                <a:gd name="T36" fmla="*/ 2 w 180"/>
                <a:gd name="T37" fmla="*/ 74 h 174"/>
                <a:gd name="T38" fmla="*/ 40 w 180"/>
                <a:gd name="T39" fmla="*/ 112 h 174"/>
                <a:gd name="T40" fmla="*/ 30 w 180"/>
                <a:gd name="T41" fmla="*/ 164 h 174"/>
                <a:gd name="T42" fmla="*/ 30 w 180"/>
                <a:gd name="T43" fmla="*/ 164 h 174"/>
                <a:gd name="T44" fmla="*/ 32 w 180"/>
                <a:gd name="T45" fmla="*/ 168 h 174"/>
                <a:gd name="T46" fmla="*/ 34 w 180"/>
                <a:gd name="T47" fmla="*/ 172 h 174"/>
                <a:gd name="T48" fmla="*/ 34 w 180"/>
                <a:gd name="T49" fmla="*/ 172 h 174"/>
                <a:gd name="T50" fmla="*/ 38 w 180"/>
                <a:gd name="T51" fmla="*/ 174 h 174"/>
                <a:gd name="T52" fmla="*/ 42 w 180"/>
                <a:gd name="T53" fmla="*/ 172 h 174"/>
                <a:gd name="T54" fmla="*/ 90 w 180"/>
                <a:gd name="T55" fmla="*/ 148 h 174"/>
                <a:gd name="T56" fmla="*/ 138 w 180"/>
                <a:gd name="T57" fmla="*/ 172 h 174"/>
                <a:gd name="T58" fmla="*/ 138 w 180"/>
                <a:gd name="T59" fmla="*/ 172 h 174"/>
                <a:gd name="T60" fmla="*/ 142 w 180"/>
                <a:gd name="T61" fmla="*/ 174 h 174"/>
                <a:gd name="T62" fmla="*/ 142 w 180"/>
                <a:gd name="T63" fmla="*/ 174 h 174"/>
                <a:gd name="T64" fmla="*/ 146 w 180"/>
                <a:gd name="T65" fmla="*/ 172 h 174"/>
                <a:gd name="T66" fmla="*/ 146 w 180"/>
                <a:gd name="T67" fmla="*/ 172 h 174"/>
                <a:gd name="T68" fmla="*/ 148 w 180"/>
                <a:gd name="T69" fmla="*/ 168 h 174"/>
                <a:gd name="T70" fmla="*/ 150 w 180"/>
                <a:gd name="T71" fmla="*/ 164 h 174"/>
                <a:gd name="T72" fmla="*/ 140 w 180"/>
                <a:gd name="T73" fmla="*/ 112 h 174"/>
                <a:gd name="T74" fmla="*/ 178 w 180"/>
                <a:gd name="T75" fmla="*/ 74 h 174"/>
                <a:gd name="T76" fmla="*/ 178 w 180"/>
                <a:gd name="T77" fmla="*/ 74 h 174"/>
                <a:gd name="T78" fmla="*/ 180 w 180"/>
                <a:gd name="T79" fmla="*/ 70 h 174"/>
                <a:gd name="T80" fmla="*/ 180 w 180"/>
                <a:gd name="T81" fmla="*/ 66 h 174"/>
                <a:gd name="T82" fmla="*/ 180 w 180"/>
                <a:gd name="T83" fmla="*/ 6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0" h="174">
                  <a:moveTo>
                    <a:pt x="180" y="66"/>
                  </a:moveTo>
                  <a:lnTo>
                    <a:pt x="180" y="66"/>
                  </a:lnTo>
                  <a:lnTo>
                    <a:pt x="178" y="62"/>
                  </a:lnTo>
                  <a:lnTo>
                    <a:pt x="174" y="60"/>
                  </a:lnTo>
                  <a:lnTo>
                    <a:pt x="120" y="52"/>
                  </a:lnTo>
                  <a:lnTo>
                    <a:pt x="98" y="4"/>
                  </a:lnTo>
                  <a:lnTo>
                    <a:pt x="98" y="4"/>
                  </a:lnTo>
                  <a:lnTo>
                    <a:pt x="94" y="2"/>
                  </a:lnTo>
                  <a:lnTo>
                    <a:pt x="90" y="0"/>
                  </a:lnTo>
                  <a:lnTo>
                    <a:pt x="86" y="2"/>
                  </a:lnTo>
                  <a:lnTo>
                    <a:pt x="82" y="4"/>
                  </a:lnTo>
                  <a:lnTo>
                    <a:pt x="60" y="52"/>
                  </a:lnTo>
                  <a:lnTo>
                    <a:pt x="6" y="60"/>
                  </a:lnTo>
                  <a:lnTo>
                    <a:pt x="6" y="60"/>
                  </a:lnTo>
                  <a:lnTo>
                    <a:pt x="2" y="62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70"/>
                  </a:lnTo>
                  <a:lnTo>
                    <a:pt x="2" y="74"/>
                  </a:lnTo>
                  <a:lnTo>
                    <a:pt x="40" y="112"/>
                  </a:lnTo>
                  <a:lnTo>
                    <a:pt x="30" y="164"/>
                  </a:lnTo>
                  <a:lnTo>
                    <a:pt x="30" y="164"/>
                  </a:lnTo>
                  <a:lnTo>
                    <a:pt x="32" y="168"/>
                  </a:lnTo>
                  <a:lnTo>
                    <a:pt x="34" y="172"/>
                  </a:lnTo>
                  <a:lnTo>
                    <a:pt x="34" y="172"/>
                  </a:lnTo>
                  <a:lnTo>
                    <a:pt x="38" y="174"/>
                  </a:lnTo>
                  <a:lnTo>
                    <a:pt x="42" y="172"/>
                  </a:lnTo>
                  <a:lnTo>
                    <a:pt x="90" y="148"/>
                  </a:lnTo>
                  <a:lnTo>
                    <a:pt x="138" y="172"/>
                  </a:lnTo>
                  <a:lnTo>
                    <a:pt x="138" y="172"/>
                  </a:lnTo>
                  <a:lnTo>
                    <a:pt x="142" y="174"/>
                  </a:lnTo>
                  <a:lnTo>
                    <a:pt x="142" y="174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48" y="168"/>
                  </a:lnTo>
                  <a:lnTo>
                    <a:pt x="150" y="164"/>
                  </a:lnTo>
                  <a:lnTo>
                    <a:pt x="140" y="112"/>
                  </a:lnTo>
                  <a:lnTo>
                    <a:pt x="178" y="74"/>
                  </a:lnTo>
                  <a:lnTo>
                    <a:pt x="178" y="74"/>
                  </a:lnTo>
                  <a:lnTo>
                    <a:pt x="180" y="70"/>
                  </a:lnTo>
                  <a:lnTo>
                    <a:pt x="180" y="66"/>
                  </a:lnTo>
                  <a:lnTo>
                    <a:pt x="180" y="66"/>
                  </a:lnTo>
                  <a:close/>
                </a:path>
              </a:pathLst>
            </a:custGeom>
            <a:solidFill>
              <a:srgbClr val="BFD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2" name="Freeform 61">
              <a:extLst>
                <a:ext uri="{FF2B5EF4-FFF2-40B4-BE49-F238E27FC236}">
                  <a16:creationId xmlns:a16="http://schemas.microsoft.com/office/drawing/2014/main" id="{07E78557-20A5-412A-8FE1-3487563075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75161" y="5628044"/>
              <a:ext cx="149225" cy="146050"/>
            </a:xfrm>
            <a:custGeom>
              <a:avLst/>
              <a:gdLst>
                <a:gd name="T0" fmla="*/ 94 w 94"/>
                <a:gd name="T1" fmla="*/ 50 h 92"/>
                <a:gd name="T2" fmla="*/ 94 w 94"/>
                <a:gd name="T3" fmla="*/ 50 h 92"/>
                <a:gd name="T4" fmla="*/ 92 w 94"/>
                <a:gd name="T5" fmla="*/ 48 h 92"/>
                <a:gd name="T6" fmla="*/ 92 w 94"/>
                <a:gd name="T7" fmla="*/ 46 h 92"/>
                <a:gd name="T8" fmla="*/ 68 w 94"/>
                <a:gd name="T9" fmla="*/ 30 h 92"/>
                <a:gd name="T10" fmla="*/ 70 w 94"/>
                <a:gd name="T11" fmla="*/ 4 h 92"/>
                <a:gd name="T12" fmla="*/ 70 w 94"/>
                <a:gd name="T13" fmla="*/ 4 h 92"/>
                <a:gd name="T14" fmla="*/ 68 w 94"/>
                <a:gd name="T15" fmla="*/ 2 h 92"/>
                <a:gd name="T16" fmla="*/ 66 w 94"/>
                <a:gd name="T17" fmla="*/ 0 h 92"/>
                <a:gd name="T18" fmla="*/ 64 w 94"/>
                <a:gd name="T19" fmla="*/ 0 h 92"/>
                <a:gd name="T20" fmla="*/ 62 w 94"/>
                <a:gd name="T21" fmla="*/ 0 h 92"/>
                <a:gd name="T22" fmla="*/ 40 w 94"/>
                <a:gd name="T23" fmla="*/ 16 h 92"/>
                <a:gd name="T24" fmla="*/ 14 w 94"/>
                <a:gd name="T25" fmla="*/ 8 h 92"/>
                <a:gd name="T26" fmla="*/ 14 w 94"/>
                <a:gd name="T27" fmla="*/ 8 h 92"/>
                <a:gd name="T28" fmla="*/ 12 w 94"/>
                <a:gd name="T29" fmla="*/ 8 h 92"/>
                <a:gd name="T30" fmla="*/ 10 w 94"/>
                <a:gd name="T31" fmla="*/ 8 h 92"/>
                <a:gd name="T32" fmla="*/ 10 w 94"/>
                <a:gd name="T33" fmla="*/ 8 h 92"/>
                <a:gd name="T34" fmla="*/ 10 w 94"/>
                <a:gd name="T35" fmla="*/ 10 h 92"/>
                <a:gd name="T36" fmla="*/ 10 w 94"/>
                <a:gd name="T37" fmla="*/ 12 h 92"/>
                <a:gd name="T38" fmla="*/ 18 w 94"/>
                <a:gd name="T39" fmla="*/ 38 h 92"/>
                <a:gd name="T40" fmla="*/ 2 w 94"/>
                <a:gd name="T41" fmla="*/ 60 h 92"/>
                <a:gd name="T42" fmla="*/ 2 w 94"/>
                <a:gd name="T43" fmla="*/ 60 h 92"/>
                <a:gd name="T44" fmla="*/ 0 w 94"/>
                <a:gd name="T45" fmla="*/ 64 h 92"/>
                <a:gd name="T46" fmla="*/ 2 w 94"/>
                <a:gd name="T47" fmla="*/ 66 h 92"/>
                <a:gd name="T48" fmla="*/ 2 w 94"/>
                <a:gd name="T49" fmla="*/ 66 h 92"/>
                <a:gd name="T50" fmla="*/ 2 w 94"/>
                <a:gd name="T51" fmla="*/ 66 h 92"/>
                <a:gd name="T52" fmla="*/ 4 w 94"/>
                <a:gd name="T53" fmla="*/ 68 h 92"/>
                <a:gd name="T54" fmla="*/ 32 w 94"/>
                <a:gd name="T55" fmla="*/ 68 h 92"/>
                <a:gd name="T56" fmla="*/ 48 w 94"/>
                <a:gd name="T57" fmla="*/ 90 h 92"/>
                <a:gd name="T58" fmla="*/ 48 w 94"/>
                <a:gd name="T59" fmla="*/ 90 h 92"/>
                <a:gd name="T60" fmla="*/ 50 w 94"/>
                <a:gd name="T61" fmla="*/ 92 h 92"/>
                <a:gd name="T62" fmla="*/ 50 w 94"/>
                <a:gd name="T63" fmla="*/ 92 h 92"/>
                <a:gd name="T64" fmla="*/ 52 w 94"/>
                <a:gd name="T65" fmla="*/ 92 h 92"/>
                <a:gd name="T66" fmla="*/ 52 w 94"/>
                <a:gd name="T67" fmla="*/ 92 h 92"/>
                <a:gd name="T68" fmla="*/ 54 w 94"/>
                <a:gd name="T69" fmla="*/ 90 h 92"/>
                <a:gd name="T70" fmla="*/ 56 w 94"/>
                <a:gd name="T71" fmla="*/ 88 h 92"/>
                <a:gd name="T72" fmla="*/ 64 w 94"/>
                <a:gd name="T73" fmla="*/ 62 h 92"/>
                <a:gd name="T74" fmla="*/ 90 w 94"/>
                <a:gd name="T75" fmla="*/ 54 h 92"/>
                <a:gd name="T76" fmla="*/ 90 w 94"/>
                <a:gd name="T77" fmla="*/ 54 h 92"/>
                <a:gd name="T78" fmla="*/ 92 w 94"/>
                <a:gd name="T79" fmla="*/ 52 h 92"/>
                <a:gd name="T80" fmla="*/ 94 w 94"/>
                <a:gd name="T81" fmla="*/ 50 h 92"/>
                <a:gd name="T82" fmla="*/ 94 w 94"/>
                <a:gd name="T83" fmla="*/ 5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4" h="92">
                  <a:moveTo>
                    <a:pt x="94" y="50"/>
                  </a:moveTo>
                  <a:lnTo>
                    <a:pt x="94" y="50"/>
                  </a:lnTo>
                  <a:lnTo>
                    <a:pt x="92" y="48"/>
                  </a:lnTo>
                  <a:lnTo>
                    <a:pt x="92" y="46"/>
                  </a:lnTo>
                  <a:lnTo>
                    <a:pt x="68" y="30"/>
                  </a:lnTo>
                  <a:lnTo>
                    <a:pt x="70" y="4"/>
                  </a:lnTo>
                  <a:lnTo>
                    <a:pt x="70" y="4"/>
                  </a:lnTo>
                  <a:lnTo>
                    <a:pt x="68" y="2"/>
                  </a:lnTo>
                  <a:lnTo>
                    <a:pt x="66" y="0"/>
                  </a:lnTo>
                  <a:lnTo>
                    <a:pt x="64" y="0"/>
                  </a:lnTo>
                  <a:lnTo>
                    <a:pt x="62" y="0"/>
                  </a:lnTo>
                  <a:lnTo>
                    <a:pt x="40" y="16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2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10" y="12"/>
                  </a:lnTo>
                  <a:lnTo>
                    <a:pt x="18" y="38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64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4" y="68"/>
                  </a:lnTo>
                  <a:lnTo>
                    <a:pt x="32" y="68"/>
                  </a:lnTo>
                  <a:lnTo>
                    <a:pt x="48" y="90"/>
                  </a:lnTo>
                  <a:lnTo>
                    <a:pt x="48" y="90"/>
                  </a:lnTo>
                  <a:lnTo>
                    <a:pt x="50" y="92"/>
                  </a:lnTo>
                  <a:lnTo>
                    <a:pt x="50" y="92"/>
                  </a:lnTo>
                  <a:lnTo>
                    <a:pt x="52" y="92"/>
                  </a:lnTo>
                  <a:lnTo>
                    <a:pt x="52" y="92"/>
                  </a:lnTo>
                  <a:lnTo>
                    <a:pt x="54" y="90"/>
                  </a:lnTo>
                  <a:lnTo>
                    <a:pt x="56" y="88"/>
                  </a:lnTo>
                  <a:lnTo>
                    <a:pt x="64" y="62"/>
                  </a:lnTo>
                  <a:lnTo>
                    <a:pt x="90" y="54"/>
                  </a:lnTo>
                  <a:lnTo>
                    <a:pt x="90" y="54"/>
                  </a:lnTo>
                  <a:lnTo>
                    <a:pt x="92" y="52"/>
                  </a:lnTo>
                  <a:lnTo>
                    <a:pt x="94" y="50"/>
                  </a:lnTo>
                  <a:lnTo>
                    <a:pt x="94" y="50"/>
                  </a:lnTo>
                  <a:close/>
                </a:path>
              </a:pathLst>
            </a:custGeom>
            <a:solidFill>
              <a:srgbClr val="E8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1871683B-FCD6-4F17-8FBC-15E4814FE7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891" y="5496347"/>
            <a:ext cx="3281605" cy="115668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4" name="Group 45">
            <a:extLst>
              <a:ext uri="{FF2B5EF4-FFF2-40B4-BE49-F238E27FC236}">
                <a16:creationId xmlns:a16="http://schemas.microsoft.com/office/drawing/2014/main" id="{FE9CD1D5-AA95-4FC3-AD7C-F879BD13E67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20397" y="3456812"/>
            <a:ext cx="1913607" cy="491815"/>
            <a:chOff x="1953" y="3257"/>
            <a:chExt cx="856" cy="220"/>
          </a:xfrm>
        </p:grpSpPr>
        <p:sp>
          <p:nvSpPr>
            <p:cNvPr id="35" name="Freeform 46">
              <a:extLst>
                <a:ext uri="{FF2B5EF4-FFF2-40B4-BE49-F238E27FC236}">
                  <a16:creationId xmlns:a16="http://schemas.microsoft.com/office/drawing/2014/main" id="{DAAA0CEF-2F04-4BCE-ABB9-9281217B8A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53" y="3257"/>
              <a:ext cx="856" cy="220"/>
            </a:xfrm>
            <a:custGeom>
              <a:avLst/>
              <a:gdLst>
                <a:gd name="T0" fmla="*/ 850 w 856"/>
                <a:gd name="T1" fmla="*/ 30 h 220"/>
                <a:gd name="T2" fmla="*/ 834 w 856"/>
                <a:gd name="T3" fmla="*/ 8 h 220"/>
                <a:gd name="T4" fmla="*/ 810 w 856"/>
                <a:gd name="T5" fmla="*/ 0 h 220"/>
                <a:gd name="T6" fmla="*/ 792 w 856"/>
                <a:gd name="T7" fmla="*/ 0 h 220"/>
                <a:gd name="T8" fmla="*/ 754 w 856"/>
                <a:gd name="T9" fmla="*/ 22 h 220"/>
                <a:gd name="T10" fmla="*/ 732 w 856"/>
                <a:gd name="T11" fmla="*/ 12 h 220"/>
                <a:gd name="T12" fmla="*/ 692 w 856"/>
                <a:gd name="T13" fmla="*/ 8 h 220"/>
                <a:gd name="T14" fmla="*/ 662 w 856"/>
                <a:gd name="T15" fmla="*/ 30 h 220"/>
                <a:gd name="T16" fmla="*/ 656 w 856"/>
                <a:gd name="T17" fmla="*/ 58 h 220"/>
                <a:gd name="T18" fmla="*/ 654 w 856"/>
                <a:gd name="T19" fmla="*/ 64 h 220"/>
                <a:gd name="T20" fmla="*/ 524 w 856"/>
                <a:gd name="T21" fmla="*/ 62 h 220"/>
                <a:gd name="T22" fmla="*/ 492 w 856"/>
                <a:gd name="T23" fmla="*/ 34 h 220"/>
                <a:gd name="T24" fmla="*/ 446 w 856"/>
                <a:gd name="T25" fmla="*/ 34 h 220"/>
                <a:gd name="T26" fmla="*/ 416 w 856"/>
                <a:gd name="T27" fmla="*/ 6 h 220"/>
                <a:gd name="T28" fmla="*/ 380 w 856"/>
                <a:gd name="T29" fmla="*/ 8 h 220"/>
                <a:gd name="T30" fmla="*/ 356 w 856"/>
                <a:gd name="T31" fmla="*/ 28 h 220"/>
                <a:gd name="T32" fmla="*/ 338 w 856"/>
                <a:gd name="T33" fmla="*/ 48 h 220"/>
                <a:gd name="T34" fmla="*/ 320 w 856"/>
                <a:gd name="T35" fmla="*/ 40 h 220"/>
                <a:gd name="T36" fmla="*/ 296 w 856"/>
                <a:gd name="T37" fmla="*/ 40 h 220"/>
                <a:gd name="T38" fmla="*/ 270 w 856"/>
                <a:gd name="T39" fmla="*/ 36 h 220"/>
                <a:gd name="T40" fmla="*/ 230 w 856"/>
                <a:gd name="T41" fmla="*/ 42 h 220"/>
                <a:gd name="T42" fmla="*/ 206 w 856"/>
                <a:gd name="T43" fmla="*/ 44 h 220"/>
                <a:gd name="T44" fmla="*/ 186 w 856"/>
                <a:gd name="T45" fmla="*/ 30 h 220"/>
                <a:gd name="T46" fmla="*/ 158 w 856"/>
                <a:gd name="T47" fmla="*/ 8 h 220"/>
                <a:gd name="T48" fmla="*/ 130 w 856"/>
                <a:gd name="T49" fmla="*/ 6 h 220"/>
                <a:gd name="T50" fmla="*/ 100 w 856"/>
                <a:gd name="T51" fmla="*/ 26 h 220"/>
                <a:gd name="T52" fmla="*/ 66 w 856"/>
                <a:gd name="T53" fmla="*/ 26 h 220"/>
                <a:gd name="T54" fmla="*/ 36 w 856"/>
                <a:gd name="T55" fmla="*/ 36 h 220"/>
                <a:gd name="T56" fmla="*/ 16 w 856"/>
                <a:gd name="T57" fmla="*/ 68 h 220"/>
                <a:gd name="T58" fmla="*/ 22 w 856"/>
                <a:gd name="T59" fmla="*/ 100 h 220"/>
                <a:gd name="T60" fmla="*/ 32 w 856"/>
                <a:gd name="T61" fmla="*/ 122 h 220"/>
                <a:gd name="T62" fmla="*/ 6 w 856"/>
                <a:gd name="T63" fmla="*/ 144 h 220"/>
                <a:gd name="T64" fmla="*/ 0 w 856"/>
                <a:gd name="T65" fmla="*/ 168 h 220"/>
                <a:gd name="T66" fmla="*/ 14 w 856"/>
                <a:gd name="T67" fmla="*/ 204 h 220"/>
                <a:gd name="T68" fmla="*/ 50 w 856"/>
                <a:gd name="T69" fmla="*/ 220 h 220"/>
                <a:gd name="T70" fmla="*/ 84 w 856"/>
                <a:gd name="T71" fmla="*/ 208 h 220"/>
                <a:gd name="T72" fmla="*/ 120 w 856"/>
                <a:gd name="T73" fmla="*/ 182 h 220"/>
                <a:gd name="T74" fmla="*/ 152 w 856"/>
                <a:gd name="T75" fmla="*/ 194 h 220"/>
                <a:gd name="T76" fmla="*/ 180 w 856"/>
                <a:gd name="T77" fmla="*/ 186 h 220"/>
                <a:gd name="T78" fmla="*/ 194 w 856"/>
                <a:gd name="T79" fmla="*/ 194 h 220"/>
                <a:gd name="T80" fmla="*/ 218 w 856"/>
                <a:gd name="T81" fmla="*/ 216 h 220"/>
                <a:gd name="T82" fmla="*/ 250 w 856"/>
                <a:gd name="T83" fmla="*/ 216 h 220"/>
                <a:gd name="T84" fmla="*/ 304 w 856"/>
                <a:gd name="T85" fmla="*/ 190 h 220"/>
                <a:gd name="T86" fmla="*/ 338 w 856"/>
                <a:gd name="T87" fmla="*/ 150 h 220"/>
                <a:gd name="T88" fmla="*/ 348 w 856"/>
                <a:gd name="T89" fmla="*/ 146 h 220"/>
                <a:gd name="T90" fmla="*/ 356 w 856"/>
                <a:gd name="T91" fmla="*/ 182 h 220"/>
                <a:gd name="T92" fmla="*/ 376 w 856"/>
                <a:gd name="T93" fmla="*/ 204 h 220"/>
                <a:gd name="T94" fmla="*/ 434 w 856"/>
                <a:gd name="T95" fmla="*/ 216 h 220"/>
                <a:gd name="T96" fmla="*/ 488 w 856"/>
                <a:gd name="T97" fmla="*/ 214 h 220"/>
                <a:gd name="T98" fmla="*/ 516 w 856"/>
                <a:gd name="T99" fmla="*/ 196 h 220"/>
                <a:gd name="T100" fmla="*/ 526 w 856"/>
                <a:gd name="T101" fmla="*/ 164 h 220"/>
                <a:gd name="T102" fmla="*/ 528 w 856"/>
                <a:gd name="T103" fmla="*/ 164 h 220"/>
                <a:gd name="T104" fmla="*/ 650 w 856"/>
                <a:gd name="T105" fmla="*/ 162 h 220"/>
                <a:gd name="T106" fmla="*/ 654 w 856"/>
                <a:gd name="T107" fmla="*/ 186 h 220"/>
                <a:gd name="T108" fmla="*/ 680 w 856"/>
                <a:gd name="T109" fmla="*/ 214 h 220"/>
                <a:gd name="T110" fmla="*/ 710 w 856"/>
                <a:gd name="T111" fmla="*/ 216 h 220"/>
                <a:gd name="T112" fmla="*/ 766 w 856"/>
                <a:gd name="T113" fmla="*/ 200 h 220"/>
                <a:gd name="T114" fmla="*/ 810 w 856"/>
                <a:gd name="T115" fmla="*/ 166 h 220"/>
                <a:gd name="T116" fmla="*/ 846 w 856"/>
                <a:gd name="T117" fmla="*/ 102 h 220"/>
                <a:gd name="T118" fmla="*/ 850 w 856"/>
                <a:gd name="T119" fmla="*/ 78 h 220"/>
                <a:gd name="T120" fmla="*/ 856 w 856"/>
                <a:gd name="T121" fmla="*/ 5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56" h="220">
                  <a:moveTo>
                    <a:pt x="856" y="58"/>
                  </a:moveTo>
                  <a:lnTo>
                    <a:pt x="856" y="58"/>
                  </a:lnTo>
                  <a:lnTo>
                    <a:pt x="854" y="40"/>
                  </a:lnTo>
                  <a:lnTo>
                    <a:pt x="850" y="30"/>
                  </a:lnTo>
                  <a:lnTo>
                    <a:pt x="850" y="30"/>
                  </a:lnTo>
                  <a:lnTo>
                    <a:pt x="846" y="20"/>
                  </a:lnTo>
                  <a:lnTo>
                    <a:pt x="840" y="14"/>
                  </a:lnTo>
                  <a:lnTo>
                    <a:pt x="834" y="8"/>
                  </a:lnTo>
                  <a:lnTo>
                    <a:pt x="830" y="4"/>
                  </a:lnTo>
                  <a:lnTo>
                    <a:pt x="818" y="0"/>
                  </a:lnTo>
                  <a:lnTo>
                    <a:pt x="810" y="0"/>
                  </a:lnTo>
                  <a:lnTo>
                    <a:pt x="810" y="0"/>
                  </a:lnTo>
                  <a:lnTo>
                    <a:pt x="798" y="2"/>
                  </a:lnTo>
                  <a:lnTo>
                    <a:pt x="798" y="2"/>
                  </a:lnTo>
                  <a:lnTo>
                    <a:pt x="792" y="0"/>
                  </a:lnTo>
                  <a:lnTo>
                    <a:pt x="792" y="0"/>
                  </a:lnTo>
                  <a:lnTo>
                    <a:pt x="780" y="2"/>
                  </a:lnTo>
                  <a:lnTo>
                    <a:pt x="770" y="6"/>
                  </a:lnTo>
                  <a:lnTo>
                    <a:pt x="760" y="12"/>
                  </a:lnTo>
                  <a:lnTo>
                    <a:pt x="754" y="22"/>
                  </a:lnTo>
                  <a:lnTo>
                    <a:pt x="754" y="22"/>
                  </a:lnTo>
                  <a:lnTo>
                    <a:pt x="750" y="20"/>
                  </a:lnTo>
                  <a:lnTo>
                    <a:pt x="750" y="20"/>
                  </a:lnTo>
                  <a:lnTo>
                    <a:pt x="732" y="12"/>
                  </a:lnTo>
                  <a:lnTo>
                    <a:pt x="720" y="8"/>
                  </a:lnTo>
                  <a:lnTo>
                    <a:pt x="704" y="6"/>
                  </a:lnTo>
                  <a:lnTo>
                    <a:pt x="704" y="6"/>
                  </a:lnTo>
                  <a:lnTo>
                    <a:pt x="692" y="8"/>
                  </a:lnTo>
                  <a:lnTo>
                    <a:pt x="684" y="12"/>
                  </a:lnTo>
                  <a:lnTo>
                    <a:pt x="674" y="16"/>
                  </a:lnTo>
                  <a:lnTo>
                    <a:pt x="668" y="22"/>
                  </a:lnTo>
                  <a:lnTo>
                    <a:pt x="662" y="30"/>
                  </a:lnTo>
                  <a:lnTo>
                    <a:pt x="658" y="40"/>
                  </a:lnTo>
                  <a:lnTo>
                    <a:pt x="656" y="48"/>
                  </a:lnTo>
                  <a:lnTo>
                    <a:pt x="656" y="58"/>
                  </a:lnTo>
                  <a:lnTo>
                    <a:pt x="656" y="58"/>
                  </a:lnTo>
                  <a:lnTo>
                    <a:pt x="656" y="62"/>
                  </a:lnTo>
                  <a:lnTo>
                    <a:pt x="656" y="62"/>
                  </a:lnTo>
                  <a:lnTo>
                    <a:pt x="654" y="64"/>
                  </a:lnTo>
                  <a:lnTo>
                    <a:pt x="654" y="64"/>
                  </a:lnTo>
                  <a:lnTo>
                    <a:pt x="640" y="62"/>
                  </a:lnTo>
                  <a:lnTo>
                    <a:pt x="528" y="62"/>
                  </a:lnTo>
                  <a:lnTo>
                    <a:pt x="528" y="62"/>
                  </a:lnTo>
                  <a:lnTo>
                    <a:pt x="524" y="62"/>
                  </a:lnTo>
                  <a:lnTo>
                    <a:pt x="524" y="62"/>
                  </a:lnTo>
                  <a:lnTo>
                    <a:pt x="516" y="50"/>
                  </a:lnTo>
                  <a:lnTo>
                    <a:pt x="506" y="40"/>
                  </a:lnTo>
                  <a:lnTo>
                    <a:pt x="492" y="34"/>
                  </a:lnTo>
                  <a:lnTo>
                    <a:pt x="476" y="32"/>
                  </a:lnTo>
                  <a:lnTo>
                    <a:pt x="476" y="32"/>
                  </a:lnTo>
                  <a:lnTo>
                    <a:pt x="470" y="34"/>
                  </a:lnTo>
                  <a:lnTo>
                    <a:pt x="446" y="34"/>
                  </a:lnTo>
                  <a:lnTo>
                    <a:pt x="446" y="34"/>
                  </a:lnTo>
                  <a:lnTo>
                    <a:pt x="440" y="22"/>
                  </a:lnTo>
                  <a:lnTo>
                    <a:pt x="428" y="12"/>
                  </a:lnTo>
                  <a:lnTo>
                    <a:pt x="416" y="6"/>
                  </a:lnTo>
                  <a:lnTo>
                    <a:pt x="400" y="4"/>
                  </a:lnTo>
                  <a:lnTo>
                    <a:pt x="400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74" y="10"/>
                  </a:lnTo>
                  <a:lnTo>
                    <a:pt x="366" y="16"/>
                  </a:lnTo>
                  <a:lnTo>
                    <a:pt x="360" y="20"/>
                  </a:lnTo>
                  <a:lnTo>
                    <a:pt x="356" y="28"/>
                  </a:lnTo>
                  <a:lnTo>
                    <a:pt x="352" y="36"/>
                  </a:lnTo>
                  <a:lnTo>
                    <a:pt x="350" y="44"/>
                  </a:lnTo>
                  <a:lnTo>
                    <a:pt x="350" y="44"/>
                  </a:lnTo>
                  <a:lnTo>
                    <a:pt x="338" y="48"/>
                  </a:lnTo>
                  <a:lnTo>
                    <a:pt x="338" y="48"/>
                  </a:lnTo>
                  <a:lnTo>
                    <a:pt x="330" y="44"/>
                  </a:lnTo>
                  <a:lnTo>
                    <a:pt x="320" y="40"/>
                  </a:lnTo>
                  <a:lnTo>
                    <a:pt x="320" y="40"/>
                  </a:lnTo>
                  <a:lnTo>
                    <a:pt x="312" y="40"/>
                  </a:lnTo>
                  <a:lnTo>
                    <a:pt x="306" y="38"/>
                  </a:lnTo>
                  <a:lnTo>
                    <a:pt x="306" y="38"/>
                  </a:lnTo>
                  <a:lnTo>
                    <a:pt x="296" y="40"/>
                  </a:lnTo>
                  <a:lnTo>
                    <a:pt x="286" y="44"/>
                  </a:lnTo>
                  <a:lnTo>
                    <a:pt x="286" y="44"/>
                  </a:lnTo>
                  <a:lnTo>
                    <a:pt x="278" y="40"/>
                  </a:lnTo>
                  <a:lnTo>
                    <a:pt x="270" y="36"/>
                  </a:lnTo>
                  <a:lnTo>
                    <a:pt x="258" y="34"/>
                  </a:lnTo>
                  <a:lnTo>
                    <a:pt x="258" y="34"/>
                  </a:lnTo>
                  <a:lnTo>
                    <a:pt x="242" y="36"/>
                  </a:lnTo>
                  <a:lnTo>
                    <a:pt x="230" y="42"/>
                  </a:lnTo>
                  <a:lnTo>
                    <a:pt x="230" y="42"/>
                  </a:lnTo>
                  <a:lnTo>
                    <a:pt x="220" y="42"/>
                  </a:lnTo>
                  <a:lnTo>
                    <a:pt x="220" y="42"/>
                  </a:lnTo>
                  <a:lnTo>
                    <a:pt x="206" y="44"/>
                  </a:lnTo>
                  <a:lnTo>
                    <a:pt x="192" y="50"/>
                  </a:lnTo>
                  <a:lnTo>
                    <a:pt x="192" y="50"/>
                  </a:lnTo>
                  <a:lnTo>
                    <a:pt x="190" y="40"/>
                  </a:lnTo>
                  <a:lnTo>
                    <a:pt x="186" y="30"/>
                  </a:lnTo>
                  <a:lnTo>
                    <a:pt x="182" y="24"/>
                  </a:lnTo>
                  <a:lnTo>
                    <a:pt x="174" y="16"/>
                  </a:lnTo>
                  <a:lnTo>
                    <a:pt x="166" y="12"/>
                  </a:lnTo>
                  <a:lnTo>
                    <a:pt x="158" y="8"/>
                  </a:lnTo>
                  <a:lnTo>
                    <a:pt x="148" y="6"/>
                  </a:lnTo>
                  <a:lnTo>
                    <a:pt x="140" y="4"/>
                  </a:lnTo>
                  <a:lnTo>
                    <a:pt x="140" y="4"/>
                  </a:lnTo>
                  <a:lnTo>
                    <a:pt x="130" y="6"/>
                  </a:lnTo>
                  <a:lnTo>
                    <a:pt x="118" y="10"/>
                  </a:lnTo>
                  <a:lnTo>
                    <a:pt x="110" y="14"/>
                  </a:lnTo>
                  <a:lnTo>
                    <a:pt x="106" y="18"/>
                  </a:lnTo>
                  <a:lnTo>
                    <a:pt x="100" y="26"/>
                  </a:lnTo>
                  <a:lnTo>
                    <a:pt x="94" y="34"/>
                  </a:lnTo>
                  <a:lnTo>
                    <a:pt x="94" y="34"/>
                  </a:lnTo>
                  <a:lnTo>
                    <a:pt x="80" y="28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56" y="26"/>
                  </a:lnTo>
                  <a:lnTo>
                    <a:pt x="46" y="30"/>
                  </a:lnTo>
                  <a:lnTo>
                    <a:pt x="36" y="36"/>
                  </a:lnTo>
                  <a:lnTo>
                    <a:pt x="30" y="42"/>
                  </a:lnTo>
                  <a:lnTo>
                    <a:pt x="24" y="50"/>
                  </a:lnTo>
                  <a:lnTo>
                    <a:pt x="20" y="58"/>
                  </a:lnTo>
                  <a:lnTo>
                    <a:pt x="16" y="68"/>
                  </a:lnTo>
                  <a:lnTo>
                    <a:pt x="16" y="76"/>
                  </a:lnTo>
                  <a:lnTo>
                    <a:pt x="16" y="76"/>
                  </a:lnTo>
                  <a:lnTo>
                    <a:pt x="18" y="88"/>
                  </a:lnTo>
                  <a:lnTo>
                    <a:pt x="22" y="100"/>
                  </a:lnTo>
                  <a:lnTo>
                    <a:pt x="30" y="110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32" y="122"/>
                  </a:lnTo>
                  <a:lnTo>
                    <a:pt x="32" y="122"/>
                  </a:lnTo>
                  <a:lnTo>
                    <a:pt x="22" y="130"/>
                  </a:lnTo>
                  <a:lnTo>
                    <a:pt x="10" y="138"/>
                  </a:lnTo>
                  <a:lnTo>
                    <a:pt x="6" y="144"/>
                  </a:lnTo>
                  <a:lnTo>
                    <a:pt x="2" y="150"/>
                  </a:lnTo>
                  <a:lnTo>
                    <a:pt x="0" y="158"/>
                  </a:lnTo>
                  <a:lnTo>
                    <a:pt x="0" y="168"/>
                  </a:lnTo>
                  <a:lnTo>
                    <a:pt x="0" y="168"/>
                  </a:lnTo>
                  <a:lnTo>
                    <a:pt x="0" y="178"/>
                  </a:lnTo>
                  <a:lnTo>
                    <a:pt x="4" y="188"/>
                  </a:lnTo>
                  <a:lnTo>
                    <a:pt x="8" y="196"/>
                  </a:lnTo>
                  <a:lnTo>
                    <a:pt x="14" y="204"/>
                  </a:lnTo>
                  <a:lnTo>
                    <a:pt x="22" y="210"/>
                  </a:lnTo>
                  <a:lnTo>
                    <a:pt x="30" y="216"/>
                  </a:lnTo>
                  <a:lnTo>
                    <a:pt x="40" y="218"/>
                  </a:lnTo>
                  <a:lnTo>
                    <a:pt x="50" y="220"/>
                  </a:lnTo>
                  <a:lnTo>
                    <a:pt x="50" y="220"/>
                  </a:lnTo>
                  <a:lnTo>
                    <a:pt x="60" y="220"/>
                  </a:lnTo>
                  <a:lnTo>
                    <a:pt x="70" y="216"/>
                  </a:lnTo>
                  <a:lnTo>
                    <a:pt x="84" y="208"/>
                  </a:lnTo>
                  <a:lnTo>
                    <a:pt x="84" y="208"/>
                  </a:lnTo>
                  <a:lnTo>
                    <a:pt x="102" y="196"/>
                  </a:lnTo>
                  <a:lnTo>
                    <a:pt x="120" y="182"/>
                  </a:lnTo>
                  <a:lnTo>
                    <a:pt x="120" y="182"/>
                  </a:lnTo>
                  <a:lnTo>
                    <a:pt x="126" y="188"/>
                  </a:lnTo>
                  <a:lnTo>
                    <a:pt x="134" y="192"/>
                  </a:lnTo>
                  <a:lnTo>
                    <a:pt x="144" y="194"/>
                  </a:lnTo>
                  <a:lnTo>
                    <a:pt x="152" y="194"/>
                  </a:lnTo>
                  <a:lnTo>
                    <a:pt x="152" y="194"/>
                  </a:lnTo>
                  <a:lnTo>
                    <a:pt x="162" y="194"/>
                  </a:lnTo>
                  <a:lnTo>
                    <a:pt x="172" y="190"/>
                  </a:lnTo>
                  <a:lnTo>
                    <a:pt x="180" y="186"/>
                  </a:lnTo>
                  <a:lnTo>
                    <a:pt x="188" y="178"/>
                  </a:lnTo>
                  <a:lnTo>
                    <a:pt x="188" y="178"/>
                  </a:lnTo>
                  <a:lnTo>
                    <a:pt x="190" y="186"/>
                  </a:lnTo>
                  <a:lnTo>
                    <a:pt x="194" y="194"/>
                  </a:lnTo>
                  <a:lnTo>
                    <a:pt x="198" y="200"/>
                  </a:lnTo>
                  <a:lnTo>
                    <a:pt x="204" y="206"/>
                  </a:lnTo>
                  <a:lnTo>
                    <a:pt x="210" y="212"/>
                  </a:lnTo>
                  <a:lnTo>
                    <a:pt x="218" y="216"/>
                  </a:lnTo>
                  <a:lnTo>
                    <a:pt x="226" y="218"/>
                  </a:lnTo>
                  <a:lnTo>
                    <a:pt x="236" y="218"/>
                  </a:lnTo>
                  <a:lnTo>
                    <a:pt x="236" y="218"/>
                  </a:lnTo>
                  <a:lnTo>
                    <a:pt x="250" y="216"/>
                  </a:lnTo>
                  <a:lnTo>
                    <a:pt x="262" y="214"/>
                  </a:lnTo>
                  <a:lnTo>
                    <a:pt x="276" y="208"/>
                  </a:lnTo>
                  <a:lnTo>
                    <a:pt x="290" y="200"/>
                  </a:lnTo>
                  <a:lnTo>
                    <a:pt x="304" y="190"/>
                  </a:lnTo>
                  <a:lnTo>
                    <a:pt x="318" y="178"/>
                  </a:lnTo>
                  <a:lnTo>
                    <a:pt x="330" y="162"/>
                  </a:lnTo>
                  <a:lnTo>
                    <a:pt x="330" y="162"/>
                  </a:lnTo>
                  <a:lnTo>
                    <a:pt x="338" y="150"/>
                  </a:lnTo>
                  <a:lnTo>
                    <a:pt x="344" y="136"/>
                  </a:lnTo>
                  <a:lnTo>
                    <a:pt x="344" y="136"/>
                  </a:lnTo>
                  <a:lnTo>
                    <a:pt x="348" y="138"/>
                  </a:lnTo>
                  <a:lnTo>
                    <a:pt x="348" y="146"/>
                  </a:lnTo>
                  <a:lnTo>
                    <a:pt x="348" y="146"/>
                  </a:lnTo>
                  <a:lnTo>
                    <a:pt x="350" y="160"/>
                  </a:lnTo>
                  <a:lnTo>
                    <a:pt x="354" y="176"/>
                  </a:lnTo>
                  <a:lnTo>
                    <a:pt x="356" y="182"/>
                  </a:lnTo>
                  <a:lnTo>
                    <a:pt x="362" y="190"/>
                  </a:lnTo>
                  <a:lnTo>
                    <a:pt x="368" y="196"/>
                  </a:lnTo>
                  <a:lnTo>
                    <a:pt x="376" y="204"/>
                  </a:lnTo>
                  <a:lnTo>
                    <a:pt x="376" y="204"/>
                  </a:lnTo>
                  <a:lnTo>
                    <a:pt x="388" y="210"/>
                  </a:lnTo>
                  <a:lnTo>
                    <a:pt x="400" y="214"/>
                  </a:lnTo>
                  <a:lnTo>
                    <a:pt x="416" y="216"/>
                  </a:lnTo>
                  <a:lnTo>
                    <a:pt x="434" y="216"/>
                  </a:lnTo>
                  <a:lnTo>
                    <a:pt x="434" y="216"/>
                  </a:lnTo>
                  <a:lnTo>
                    <a:pt x="470" y="216"/>
                  </a:lnTo>
                  <a:lnTo>
                    <a:pt x="488" y="214"/>
                  </a:lnTo>
                  <a:lnTo>
                    <a:pt x="488" y="214"/>
                  </a:lnTo>
                  <a:lnTo>
                    <a:pt x="496" y="212"/>
                  </a:lnTo>
                  <a:lnTo>
                    <a:pt x="504" y="208"/>
                  </a:lnTo>
                  <a:lnTo>
                    <a:pt x="510" y="202"/>
                  </a:lnTo>
                  <a:lnTo>
                    <a:pt x="516" y="196"/>
                  </a:lnTo>
                  <a:lnTo>
                    <a:pt x="520" y="190"/>
                  </a:lnTo>
                  <a:lnTo>
                    <a:pt x="524" y="182"/>
                  </a:lnTo>
                  <a:lnTo>
                    <a:pt x="526" y="174"/>
                  </a:lnTo>
                  <a:lnTo>
                    <a:pt x="526" y="164"/>
                  </a:lnTo>
                  <a:lnTo>
                    <a:pt x="526" y="164"/>
                  </a:lnTo>
                  <a:lnTo>
                    <a:pt x="526" y="164"/>
                  </a:lnTo>
                  <a:lnTo>
                    <a:pt x="526" y="164"/>
                  </a:lnTo>
                  <a:lnTo>
                    <a:pt x="528" y="164"/>
                  </a:lnTo>
                  <a:lnTo>
                    <a:pt x="640" y="164"/>
                  </a:lnTo>
                  <a:lnTo>
                    <a:pt x="640" y="164"/>
                  </a:lnTo>
                  <a:lnTo>
                    <a:pt x="650" y="162"/>
                  </a:lnTo>
                  <a:lnTo>
                    <a:pt x="650" y="162"/>
                  </a:lnTo>
                  <a:lnTo>
                    <a:pt x="650" y="166"/>
                  </a:lnTo>
                  <a:lnTo>
                    <a:pt x="650" y="166"/>
                  </a:lnTo>
                  <a:lnTo>
                    <a:pt x="652" y="176"/>
                  </a:lnTo>
                  <a:lnTo>
                    <a:pt x="654" y="186"/>
                  </a:lnTo>
                  <a:lnTo>
                    <a:pt x="658" y="196"/>
                  </a:lnTo>
                  <a:lnTo>
                    <a:pt x="664" y="202"/>
                  </a:lnTo>
                  <a:lnTo>
                    <a:pt x="672" y="210"/>
                  </a:lnTo>
                  <a:lnTo>
                    <a:pt x="680" y="214"/>
                  </a:lnTo>
                  <a:lnTo>
                    <a:pt x="690" y="216"/>
                  </a:lnTo>
                  <a:lnTo>
                    <a:pt x="700" y="218"/>
                  </a:lnTo>
                  <a:lnTo>
                    <a:pt x="700" y="218"/>
                  </a:lnTo>
                  <a:lnTo>
                    <a:pt x="710" y="216"/>
                  </a:lnTo>
                  <a:lnTo>
                    <a:pt x="726" y="214"/>
                  </a:lnTo>
                  <a:lnTo>
                    <a:pt x="726" y="214"/>
                  </a:lnTo>
                  <a:lnTo>
                    <a:pt x="748" y="208"/>
                  </a:lnTo>
                  <a:lnTo>
                    <a:pt x="766" y="200"/>
                  </a:lnTo>
                  <a:lnTo>
                    <a:pt x="784" y="190"/>
                  </a:lnTo>
                  <a:lnTo>
                    <a:pt x="800" y="178"/>
                  </a:lnTo>
                  <a:lnTo>
                    <a:pt x="800" y="178"/>
                  </a:lnTo>
                  <a:lnTo>
                    <a:pt x="810" y="166"/>
                  </a:lnTo>
                  <a:lnTo>
                    <a:pt x="820" y="152"/>
                  </a:lnTo>
                  <a:lnTo>
                    <a:pt x="830" y="140"/>
                  </a:lnTo>
                  <a:lnTo>
                    <a:pt x="836" y="126"/>
                  </a:lnTo>
                  <a:lnTo>
                    <a:pt x="846" y="102"/>
                  </a:lnTo>
                  <a:lnTo>
                    <a:pt x="850" y="92"/>
                  </a:lnTo>
                  <a:lnTo>
                    <a:pt x="850" y="82"/>
                  </a:lnTo>
                  <a:lnTo>
                    <a:pt x="850" y="82"/>
                  </a:lnTo>
                  <a:lnTo>
                    <a:pt x="850" y="78"/>
                  </a:lnTo>
                  <a:lnTo>
                    <a:pt x="850" y="78"/>
                  </a:lnTo>
                  <a:lnTo>
                    <a:pt x="854" y="68"/>
                  </a:lnTo>
                  <a:lnTo>
                    <a:pt x="856" y="58"/>
                  </a:lnTo>
                  <a:lnTo>
                    <a:pt x="856" y="58"/>
                  </a:lnTo>
                  <a:close/>
                </a:path>
              </a:pathLst>
            </a:custGeom>
            <a:solidFill>
              <a:srgbClr val="85C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6" name="Freeform 47">
              <a:extLst>
                <a:ext uri="{FF2B5EF4-FFF2-40B4-BE49-F238E27FC236}">
                  <a16:creationId xmlns:a16="http://schemas.microsoft.com/office/drawing/2014/main" id="{5B09D0D6-4FB9-4EF2-81FE-C17B75742C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5" y="3273"/>
              <a:ext cx="180" cy="192"/>
            </a:xfrm>
            <a:custGeom>
              <a:avLst/>
              <a:gdLst>
                <a:gd name="T0" fmla="*/ 154 w 180"/>
                <a:gd name="T1" fmla="*/ 84 h 192"/>
                <a:gd name="T2" fmla="*/ 164 w 180"/>
                <a:gd name="T3" fmla="*/ 60 h 192"/>
                <a:gd name="T4" fmla="*/ 168 w 180"/>
                <a:gd name="T5" fmla="*/ 38 h 192"/>
                <a:gd name="T6" fmla="*/ 168 w 180"/>
                <a:gd name="T7" fmla="*/ 30 h 192"/>
                <a:gd name="T8" fmla="*/ 160 w 180"/>
                <a:gd name="T9" fmla="*/ 16 h 192"/>
                <a:gd name="T10" fmla="*/ 150 w 180"/>
                <a:gd name="T11" fmla="*/ 6 h 192"/>
                <a:gd name="T12" fmla="*/ 136 w 180"/>
                <a:gd name="T13" fmla="*/ 2 h 192"/>
                <a:gd name="T14" fmla="*/ 128 w 180"/>
                <a:gd name="T15" fmla="*/ 0 h 192"/>
                <a:gd name="T16" fmla="*/ 106 w 180"/>
                <a:gd name="T17" fmla="*/ 8 h 192"/>
                <a:gd name="T18" fmla="*/ 92 w 180"/>
                <a:gd name="T19" fmla="*/ 28 h 192"/>
                <a:gd name="T20" fmla="*/ 92 w 180"/>
                <a:gd name="T21" fmla="*/ 30 h 192"/>
                <a:gd name="T22" fmla="*/ 90 w 180"/>
                <a:gd name="T23" fmla="*/ 36 h 192"/>
                <a:gd name="T24" fmla="*/ 80 w 180"/>
                <a:gd name="T25" fmla="*/ 30 h 192"/>
                <a:gd name="T26" fmla="*/ 54 w 180"/>
                <a:gd name="T27" fmla="*/ 22 h 192"/>
                <a:gd name="T28" fmla="*/ 46 w 180"/>
                <a:gd name="T29" fmla="*/ 22 h 192"/>
                <a:gd name="T30" fmla="*/ 32 w 180"/>
                <a:gd name="T31" fmla="*/ 28 h 192"/>
                <a:gd name="T32" fmla="*/ 22 w 180"/>
                <a:gd name="T33" fmla="*/ 40 h 192"/>
                <a:gd name="T34" fmla="*/ 16 w 180"/>
                <a:gd name="T35" fmla="*/ 54 h 192"/>
                <a:gd name="T36" fmla="*/ 16 w 180"/>
                <a:gd name="T37" fmla="*/ 60 h 192"/>
                <a:gd name="T38" fmla="*/ 18 w 180"/>
                <a:gd name="T39" fmla="*/ 74 h 192"/>
                <a:gd name="T40" fmla="*/ 32 w 180"/>
                <a:gd name="T41" fmla="*/ 90 h 192"/>
                <a:gd name="T42" fmla="*/ 36 w 180"/>
                <a:gd name="T43" fmla="*/ 92 h 192"/>
                <a:gd name="T44" fmla="*/ 48 w 180"/>
                <a:gd name="T45" fmla="*/ 100 h 192"/>
                <a:gd name="T46" fmla="*/ 26 w 180"/>
                <a:gd name="T47" fmla="*/ 118 h 192"/>
                <a:gd name="T48" fmla="*/ 16 w 180"/>
                <a:gd name="T49" fmla="*/ 124 h 192"/>
                <a:gd name="T50" fmla="*/ 2 w 180"/>
                <a:gd name="T51" fmla="*/ 140 h 192"/>
                <a:gd name="T52" fmla="*/ 0 w 180"/>
                <a:gd name="T53" fmla="*/ 152 h 192"/>
                <a:gd name="T54" fmla="*/ 0 w 180"/>
                <a:gd name="T55" fmla="*/ 160 h 192"/>
                <a:gd name="T56" fmla="*/ 6 w 180"/>
                <a:gd name="T57" fmla="*/ 174 h 192"/>
                <a:gd name="T58" fmla="*/ 16 w 180"/>
                <a:gd name="T59" fmla="*/ 186 h 192"/>
                <a:gd name="T60" fmla="*/ 30 w 180"/>
                <a:gd name="T61" fmla="*/ 192 h 192"/>
                <a:gd name="T62" fmla="*/ 38 w 180"/>
                <a:gd name="T63" fmla="*/ 192 h 192"/>
                <a:gd name="T64" fmla="*/ 54 w 180"/>
                <a:gd name="T65" fmla="*/ 190 h 192"/>
                <a:gd name="T66" fmla="*/ 66 w 180"/>
                <a:gd name="T67" fmla="*/ 182 h 192"/>
                <a:gd name="T68" fmla="*/ 108 w 180"/>
                <a:gd name="T69" fmla="*/ 150 h 192"/>
                <a:gd name="T70" fmla="*/ 112 w 180"/>
                <a:gd name="T71" fmla="*/ 154 h 192"/>
                <a:gd name="T72" fmla="*/ 124 w 180"/>
                <a:gd name="T73" fmla="*/ 162 h 192"/>
                <a:gd name="T74" fmla="*/ 140 w 180"/>
                <a:gd name="T75" fmla="*/ 166 h 192"/>
                <a:gd name="T76" fmla="*/ 148 w 180"/>
                <a:gd name="T77" fmla="*/ 166 h 192"/>
                <a:gd name="T78" fmla="*/ 162 w 180"/>
                <a:gd name="T79" fmla="*/ 158 h 192"/>
                <a:gd name="T80" fmla="*/ 174 w 180"/>
                <a:gd name="T81" fmla="*/ 148 h 192"/>
                <a:gd name="T82" fmla="*/ 180 w 180"/>
                <a:gd name="T83" fmla="*/ 132 h 192"/>
                <a:gd name="T84" fmla="*/ 180 w 180"/>
                <a:gd name="T85" fmla="*/ 124 h 192"/>
                <a:gd name="T86" fmla="*/ 178 w 180"/>
                <a:gd name="T87" fmla="*/ 110 h 192"/>
                <a:gd name="T88" fmla="*/ 168 w 180"/>
                <a:gd name="T89" fmla="*/ 98 h 192"/>
                <a:gd name="T90" fmla="*/ 154 w 180"/>
                <a:gd name="T91" fmla="*/ 8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0" h="192">
                  <a:moveTo>
                    <a:pt x="154" y="84"/>
                  </a:moveTo>
                  <a:lnTo>
                    <a:pt x="154" y="84"/>
                  </a:lnTo>
                  <a:lnTo>
                    <a:pt x="164" y="60"/>
                  </a:lnTo>
                  <a:lnTo>
                    <a:pt x="164" y="60"/>
                  </a:lnTo>
                  <a:lnTo>
                    <a:pt x="166" y="50"/>
                  </a:lnTo>
                  <a:lnTo>
                    <a:pt x="168" y="38"/>
                  </a:lnTo>
                  <a:lnTo>
                    <a:pt x="168" y="38"/>
                  </a:lnTo>
                  <a:lnTo>
                    <a:pt x="168" y="30"/>
                  </a:lnTo>
                  <a:lnTo>
                    <a:pt x="164" y="22"/>
                  </a:lnTo>
                  <a:lnTo>
                    <a:pt x="160" y="16"/>
                  </a:lnTo>
                  <a:lnTo>
                    <a:pt x="156" y="10"/>
                  </a:lnTo>
                  <a:lnTo>
                    <a:pt x="150" y="6"/>
                  </a:lnTo>
                  <a:lnTo>
                    <a:pt x="142" y="4"/>
                  </a:lnTo>
                  <a:lnTo>
                    <a:pt x="136" y="2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16" y="2"/>
                  </a:lnTo>
                  <a:lnTo>
                    <a:pt x="106" y="8"/>
                  </a:lnTo>
                  <a:lnTo>
                    <a:pt x="98" y="16"/>
                  </a:lnTo>
                  <a:lnTo>
                    <a:pt x="92" y="28"/>
                  </a:lnTo>
                  <a:lnTo>
                    <a:pt x="92" y="30"/>
                  </a:lnTo>
                  <a:lnTo>
                    <a:pt x="92" y="30"/>
                  </a:lnTo>
                  <a:lnTo>
                    <a:pt x="90" y="36"/>
                  </a:lnTo>
                  <a:lnTo>
                    <a:pt x="90" y="36"/>
                  </a:lnTo>
                  <a:lnTo>
                    <a:pt x="80" y="30"/>
                  </a:lnTo>
                  <a:lnTo>
                    <a:pt x="80" y="30"/>
                  </a:lnTo>
                  <a:lnTo>
                    <a:pt x="66" y="24"/>
                  </a:lnTo>
                  <a:lnTo>
                    <a:pt x="54" y="22"/>
                  </a:lnTo>
                  <a:lnTo>
                    <a:pt x="54" y="22"/>
                  </a:lnTo>
                  <a:lnTo>
                    <a:pt x="46" y="22"/>
                  </a:lnTo>
                  <a:lnTo>
                    <a:pt x="38" y="26"/>
                  </a:lnTo>
                  <a:lnTo>
                    <a:pt x="32" y="28"/>
                  </a:lnTo>
                  <a:lnTo>
                    <a:pt x="26" y="34"/>
                  </a:lnTo>
                  <a:lnTo>
                    <a:pt x="22" y="40"/>
                  </a:lnTo>
                  <a:lnTo>
                    <a:pt x="18" y="46"/>
                  </a:lnTo>
                  <a:lnTo>
                    <a:pt x="16" y="54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16" y="68"/>
                  </a:lnTo>
                  <a:lnTo>
                    <a:pt x="18" y="74"/>
                  </a:lnTo>
                  <a:lnTo>
                    <a:pt x="24" y="82"/>
                  </a:lnTo>
                  <a:lnTo>
                    <a:pt x="32" y="90"/>
                  </a:lnTo>
                  <a:lnTo>
                    <a:pt x="36" y="92"/>
                  </a:lnTo>
                  <a:lnTo>
                    <a:pt x="36" y="92"/>
                  </a:lnTo>
                  <a:lnTo>
                    <a:pt x="48" y="100"/>
                  </a:lnTo>
                  <a:lnTo>
                    <a:pt x="48" y="100"/>
                  </a:lnTo>
                  <a:lnTo>
                    <a:pt x="38" y="110"/>
                  </a:lnTo>
                  <a:lnTo>
                    <a:pt x="26" y="118"/>
                  </a:lnTo>
                  <a:lnTo>
                    <a:pt x="26" y="118"/>
                  </a:lnTo>
                  <a:lnTo>
                    <a:pt x="16" y="124"/>
                  </a:lnTo>
                  <a:lnTo>
                    <a:pt x="8" y="130"/>
                  </a:lnTo>
                  <a:lnTo>
                    <a:pt x="2" y="140"/>
                  </a:lnTo>
                  <a:lnTo>
                    <a:pt x="0" y="146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0" y="160"/>
                  </a:lnTo>
                  <a:lnTo>
                    <a:pt x="2" y="168"/>
                  </a:lnTo>
                  <a:lnTo>
                    <a:pt x="6" y="174"/>
                  </a:lnTo>
                  <a:lnTo>
                    <a:pt x="12" y="180"/>
                  </a:lnTo>
                  <a:lnTo>
                    <a:pt x="16" y="186"/>
                  </a:lnTo>
                  <a:lnTo>
                    <a:pt x="24" y="188"/>
                  </a:lnTo>
                  <a:lnTo>
                    <a:pt x="30" y="192"/>
                  </a:lnTo>
                  <a:lnTo>
                    <a:pt x="38" y="192"/>
                  </a:lnTo>
                  <a:lnTo>
                    <a:pt x="38" y="192"/>
                  </a:lnTo>
                  <a:lnTo>
                    <a:pt x="46" y="192"/>
                  </a:lnTo>
                  <a:lnTo>
                    <a:pt x="54" y="190"/>
                  </a:lnTo>
                  <a:lnTo>
                    <a:pt x="66" y="182"/>
                  </a:lnTo>
                  <a:lnTo>
                    <a:pt x="66" y="182"/>
                  </a:lnTo>
                  <a:lnTo>
                    <a:pt x="88" y="168"/>
                  </a:lnTo>
                  <a:lnTo>
                    <a:pt x="108" y="150"/>
                  </a:lnTo>
                  <a:lnTo>
                    <a:pt x="112" y="154"/>
                  </a:lnTo>
                  <a:lnTo>
                    <a:pt x="112" y="154"/>
                  </a:lnTo>
                  <a:lnTo>
                    <a:pt x="118" y="158"/>
                  </a:lnTo>
                  <a:lnTo>
                    <a:pt x="124" y="162"/>
                  </a:lnTo>
                  <a:lnTo>
                    <a:pt x="132" y="166"/>
                  </a:lnTo>
                  <a:lnTo>
                    <a:pt x="140" y="166"/>
                  </a:lnTo>
                  <a:lnTo>
                    <a:pt x="140" y="166"/>
                  </a:lnTo>
                  <a:lnTo>
                    <a:pt x="148" y="166"/>
                  </a:lnTo>
                  <a:lnTo>
                    <a:pt x="156" y="162"/>
                  </a:lnTo>
                  <a:lnTo>
                    <a:pt x="162" y="158"/>
                  </a:lnTo>
                  <a:lnTo>
                    <a:pt x="168" y="154"/>
                  </a:lnTo>
                  <a:lnTo>
                    <a:pt x="174" y="148"/>
                  </a:lnTo>
                  <a:lnTo>
                    <a:pt x="176" y="140"/>
                  </a:lnTo>
                  <a:lnTo>
                    <a:pt x="180" y="132"/>
                  </a:lnTo>
                  <a:lnTo>
                    <a:pt x="180" y="124"/>
                  </a:lnTo>
                  <a:lnTo>
                    <a:pt x="180" y="124"/>
                  </a:lnTo>
                  <a:lnTo>
                    <a:pt x="180" y="118"/>
                  </a:lnTo>
                  <a:lnTo>
                    <a:pt x="178" y="110"/>
                  </a:lnTo>
                  <a:lnTo>
                    <a:pt x="174" y="104"/>
                  </a:lnTo>
                  <a:lnTo>
                    <a:pt x="168" y="98"/>
                  </a:lnTo>
                  <a:lnTo>
                    <a:pt x="168" y="98"/>
                  </a:lnTo>
                  <a:lnTo>
                    <a:pt x="154" y="84"/>
                  </a:lnTo>
                  <a:lnTo>
                    <a:pt x="154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7" name="Freeform 48">
              <a:extLst>
                <a:ext uri="{FF2B5EF4-FFF2-40B4-BE49-F238E27FC236}">
                  <a16:creationId xmlns:a16="http://schemas.microsoft.com/office/drawing/2014/main" id="{A66681CC-FAC3-4C85-B11B-92822AA2C5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35" y="3269"/>
              <a:ext cx="662" cy="194"/>
            </a:xfrm>
            <a:custGeom>
              <a:avLst/>
              <a:gdLst>
                <a:gd name="T0" fmla="*/ 656 w 662"/>
                <a:gd name="T1" fmla="*/ 22 h 194"/>
                <a:gd name="T2" fmla="*/ 634 w 662"/>
                <a:gd name="T3" fmla="*/ 0 h 194"/>
                <a:gd name="T4" fmla="*/ 616 w 662"/>
                <a:gd name="T5" fmla="*/ 2 h 194"/>
                <a:gd name="T6" fmla="*/ 588 w 662"/>
                <a:gd name="T7" fmla="*/ 8 h 194"/>
                <a:gd name="T8" fmla="*/ 570 w 662"/>
                <a:gd name="T9" fmla="*/ 22 h 194"/>
                <a:gd name="T10" fmla="*/ 532 w 662"/>
                <a:gd name="T11" fmla="*/ 8 h 194"/>
                <a:gd name="T12" fmla="*/ 506 w 662"/>
                <a:gd name="T13" fmla="*/ 10 h 194"/>
                <a:gd name="T14" fmla="*/ 488 w 662"/>
                <a:gd name="T15" fmla="*/ 32 h 194"/>
                <a:gd name="T16" fmla="*/ 486 w 662"/>
                <a:gd name="T17" fmla="*/ 56 h 194"/>
                <a:gd name="T18" fmla="*/ 476 w 662"/>
                <a:gd name="T19" fmla="*/ 66 h 194"/>
                <a:gd name="T20" fmla="*/ 346 w 662"/>
                <a:gd name="T21" fmla="*/ 62 h 194"/>
                <a:gd name="T22" fmla="*/ 328 w 662"/>
                <a:gd name="T23" fmla="*/ 50 h 194"/>
                <a:gd name="T24" fmla="*/ 306 w 662"/>
                <a:gd name="T25" fmla="*/ 34 h 194"/>
                <a:gd name="T26" fmla="*/ 256 w 662"/>
                <a:gd name="T27" fmla="*/ 36 h 194"/>
                <a:gd name="T28" fmla="*/ 244 w 662"/>
                <a:gd name="T29" fmla="*/ 12 h 194"/>
                <a:gd name="T30" fmla="*/ 218 w 662"/>
                <a:gd name="T31" fmla="*/ 4 h 194"/>
                <a:gd name="T32" fmla="*/ 190 w 662"/>
                <a:gd name="T33" fmla="*/ 14 h 194"/>
                <a:gd name="T34" fmla="*/ 178 w 662"/>
                <a:gd name="T35" fmla="*/ 42 h 194"/>
                <a:gd name="T36" fmla="*/ 156 w 662"/>
                <a:gd name="T37" fmla="*/ 52 h 194"/>
                <a:gd name="T38" fmla="*/ 136 w 662"/>
                <a:gd name="T39" fmla="*/ 40 h 194"/>
                <a:gd name="T40" fmla="*/ 102 w 662"/>
                <a:gd name="T41" fmla="*/ 46 h 194"/>
                <a:gd name="T42" fmla="*/ 82 w 662"/>
                <a:gd name="T43" fmla="*/ 36 h 194"/>
                <a:gd name="T44" fmla="*/ 50 w 662"/>
                <a:gd name="T45" fmla="*/ 44 h 194"/>
                <a:gd name="T46" fmla="*/ 32 w 662"/>
                <a:gd name="T47" fmla="*/ 42 h 194"/>
                <a:gd name="T48" fmla="*/ 8 w 662"/>
                <a:gd name="T49" fmla="*/ 56 h 194"/>
                <a:gd name="T50" fmla="*/ 0 w 662"/>
                <a:gd name="T51" fmla="*/ 76 h 194"/>
                <a:gd name="T52" fmla="*/ 10 w 662"/>
                <a:gd name="T53" fmla="*/ 112 h 194"/>
                <a:gd name="T54" fmla="*/ 24 w 662"/>
                <a:gd name="T55" fmla="*/ 136 h 194"/>
                <a:gd name="T56" fmla="*/ 16 w 662"/>
                <a:gd name="T57" fmla="*/ 156 h 194"/>
                <a:gd name="T58" fmla="*/ 26 w 662"/>
                <a:gd name="T59" fmla="*/ 182 h 194"/>
                <a:gd name="T60" fmla="*/ 54 w 662"/>
                <a:gd name="T61" fmla="*/ 194 h 194"/>
                <a:gd name="T62" fmla="*/ 90 w 662"/>
                <a:gd name="T63" fmla="*/ 184 h 194"/>
                <a:gd name="T64" fmla="*/ 138 w 662"/>
                <a:gd name="T65" fmla="*/ 144 h 194"/>
                <a:gd name="T66" fmla="*/ 156 w 662"/>
                <a:gd name="T67" fmla="*/ 106 h 194"/>
                <a:gd name="T68" fmla="*/ 178 w 662"/>
                <a:gd name="T69" fmla="*/ 116 h 194"/>
                <a:gd name="T70" fmla="*/ 184 w 662"/>
                <a:gd name="T71" fmla="*/ 162 h 194"/>
                <a:gd name="T72" fmla="*/ 210 w 662"/>
                <a:gd name="T73" fmla="*/ 186 h 194"/>
                <a:gd name="T74" fmla="*/ 252 w 662"/>
                <a:gd name="T75" fmla="*/ 192 h 194"/>
                <a:gd name="T76" fmla="*/ 314 w 662"/>
                <a:gd name="T77" fmla="*/ 186 h 194"/>
                <a:gd name="T78" fmla="*/ 332 w 662"/>
                <a:gd name="T79" fmla="*/ 152 h 194"/>
                <a:gd name="T80" fmla="*/ 338 w 662"/>
                <a:gd name="T81" fmla="*/ 138 h 194"/>
                <a:gd name="T82" fmla="*/ 470 w 662"/>
                <a:gd name="T83" fmla="*/ 138 h 194"/>
                <a:gd name="T84" fmla="*/ 494 w 662"/>
                <a:gd name="T85" fmla="*/ 120 h 194"/>
                <a:gd name="T86" fmla="*/ 488 w 662"/>
                <a:gd name="T87" fmla="*/ 130 h 194"/>
                <a:gd name="T88" fmla="*/ 480 w 662"/>
                <a:gd name="T89" fmla="*/ 154 h 194"/>
                <a:gd name="T90" fmla="*/ 490 w 662"/>
                <a:gd name="T91" fmla="*/ 180 h 194"/>
                <a:gd name="T92" fmla="*/ 518 w 662"/>
                <a:gd name="T93" fmla="*/ 194 h 194"/>
                <a:gd name="T94" fmla="*/ 540 w 662"/>
                <a:gd name="T95" fmla="*/ 190 h 194"/>
                <a:gd name="T96" fmla="*/ 610 w 662"/>
                <a:gd name="T97" fmla="*/ 156 h 194"/>
                <a:gd name="T98" fmla="*/ 644 w 662"/>
                <a:gd name="T99" fmla="*/ 110 h 194"/>
                <a:gd name="T100" fmla="*/ 656 w 662"/>
                <a:gd name="T101" fmla="*/ 70 h 194"/>
                <a:gd name="T102" fmla="*/ 662 w 662"/>
                <a:gd name="T103" fmla="*/ 46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62" h="194">
                  <a:moveTo>
                    <a:pt x="662" y="46"/>
                  </a:moveTo>
                  <a:lnTo>
                    <a:pt x="662" y="46"/>
                  </a:lnTo>
                  <a:lnTo>
                    <a:pt x="660" y="30"/>
                  </a:lnTo>
                  <a:lnTo>
                    <a:pt x="656" y="22"/>
                  </a:lnTo>
                  <a:lnTo>
                    <a:pt x="656" y="22"/>
                  </a:lnTo>
                  <a:lnTo>
                    <a:pt x="650" y="10"/>
                  </a:lnTo>
                  <a:lnTo>
                    <a:pt x="642" y="4"/>
                  </a:lnTo>
                  <a:lnTo>
                    <a:pt x="634" y="0"/>
                  </a:lnTo>
                  <a:lnTo>
                    <a:pt x="628" y="0"/>
                  </a:lnTo>
                  <a:lnTo>
                    <a:pt x="628" y="0"/>
                  </a:lnTo>
                  <a:lnTo>
                    <a:pt x="616" y="2"/>
                  </a:lnTo>
                  <a:lnTo>
                    <a:pt x="616" y="2"/>
                  </a:lnTo>
                  <a:lnTo>
                    <a:pt x="610" y="0"/>
                  </a:lnTo>
                  <a:lnTo>
                    <a:pt x="610" y="0"/>
                  </a:lnTo>
                  <a:lnTo>
                    <a:pt x="598" y="2"/>
                  </a:lnTo>
                  <a:lnTo>
                    <a:pt x="588" y="8"/>
                  </a:lnTo>
                  <a:lnTo>
                    <a:pt x="582" y="16"/>
                  </a:lnTo>
                  <a:lnTo>
                    <a:pt x="578" y="28"/>
                  </a:lnTo>
                  <a:lnTo>
                    <a:pt x="578" y="28"/>
                  </a:lnTo>
                  <a:lnTo>
                    <a:pt x="570" y="22"/>
                  </a:lnTo>
                  <a:lnTo>
                    <a:pt x="562" y="18"/>
                  </a:lnTo>
                  <a:lnTo>
                    <a:pt x="562" y="18"/>
                  </a:lnTo>
                  <a:lnTo>
                    <a:pt x="544" y="12"/>
                  </a:lnTo>
                  <a:lnTo>
                    <a:pt x="532" y="8"/>
                  </a:lnTo>
                  <a:lnTo>
                    <a:pt x="522" y="6"/>
                  </a:lnTo>
                  <a:lnTo>
                    <a:pt x="522" y="6"/>
                  </a:lnTo>
                  <a:lnTo>
                    <a:pt x="514" y="8"/>
                  </a:lnTo>
                  <a:lnTo>
                    <a:pt x="506" y="10"/>
                  </a:lnTo>
                  <a:lnTo>
                    <a:pt x="500" y="14"/>
                  </a:lnTo>
                  <a:lnTo>
                    <a:pt x="494" y="18"/>
                  </a:lnTo>
                  <a:lnTo>
                    <a:pt x="490" y="24"/>
                  </a:lnTo>
                  <a:lnTo>
                    <a:pt x="488" y="32"/>
                  </a:lnTo>
                  <a:lnTo>
                    <a:pt x="486" y="38"/>
                  </a:lnTo>
                  <a:lnTo>
                    <a:pt x="486" y="46"/>
                  </a:lnTo>
                  <a:lnTo>
                    <a:pt x="486" y="46"/>
                  </a:lnTo>
                  <a:lnTo>
                    <a:pt x="486" y="56"/>
                  </a:lnTo>
                  <a:lnTo>
                    <a:pt x="486" y="56"/>
                  </a:lnTo>
                  <a:lnTo>
                    <a:pt x="482" y="60"/>
                  </a:lnTo>
                  <a:lnTo>
                    <a:pt x="476" y="66"/>
                  </a:lnTo>
                  <a:lnTo>
                    <a:pt x="476" y="66"/>
                  </a:lnTo>
                  <a:lnTo>
                    <a:pt x="468" y="64"/>
                  </a:lnTo>
                  <a:lnTo>
                    <a:pt x="458" y="62"/>
                  </a:lnTo>
                  <a:lnTo>
                    <a:pt x="346" y="62"/>
                  </a:lnTo>
                  <a:lnTo>
                    <a:pt x="346" y="62"/>
                  </a:lnTo>
                  <a:lnTo>
                    <a:pt x="334" y="64"/>
                  </a:lnTo>
                  <a:lnTo>
                    <a:pt x="334" y="64"/>
                  </a:lnTo>
                  <a:lnTo>
                    <a:pt x="332" y="56"/>
                  </a:lnTo>
                  <a:lnTo>
                    <a:pt x="328" y="50"/>
                  </a:lnTo>
                  <a:lnTo>
                    <a:pt x="324" y="44"/>
                  </a:lnTo>
                  <a:lnTo>
                    <a:pt x="318" y="40"/>
                  </a:lnTo>
                  <a:lnTo>
                    <a:pt x="312" y="36"/>
                  </a:lnTo>
                  <a:lnTo>
                    <a:pt x="306" y="34"/>
                  </a:lnTo>
                  <a:lnTo>
                    <a:pt x="298" y="34"/>
                  </a:lnTo>
                  <a:lnTo>
                    <a:pt x="290" y="34"/>
                  </a:lnTo>
                  <a:lnTo>
                    <a:pt x="256" y="36"/>
                  </a:lnTo>
                  <a:lnTo>
                    <a:pt x="256" y="36"/>
                  </a:lnTo>
                  <a:lnTo>
                    <a:pt x="254" y="28"/>
                  </a:lnTo>
                  <a:lnTo>
                    <a:pt x="252" y="22"/>
                  </a:lnTo>
                  <a:lnTo>
                    <a:pt x="248" y="18"/>
                  </a:lnTo>
                  <a:lnTo>
                    <a:pt x="244" y="12"/>
                  </a:lnTo>
                  <a:lnTo>
                    <a:pt x="238" y="10"/>
                  </a:lnTo>
                  <a:lnTo>
                    <a:pt x="232" y="6"/>
                  </a:lnTo>
                  <a:lnTo>
                    <a:pt x="218" y="4"/>
                  </a:lnTo>
                  <a:lnTo>
                    <a:pt x="218" y="4"/>
                  </a:lnTo>
                  <a:lnTo>
                    <a:pt x="208" y="6"/>
                  </a:lnTo>
                  <a:lnTo>
                    <a:pt x="202" y="8"/>
                  </a:lnTo>
                  <a:lnTo>
                    <a:pt x="194" y="10"/>
                  </a:lnTo>
                  <a:lnTo>
                    <a:pt x="190" y="14"/>
                  </a:lnTo>
                  <a:lnTo>
                    <a:pt x="184" y="20"/>
                  </a:lnTo>
                  <a:lnTo>
                    <a:pt x="182" y="26"/>
                  </a:lnTo>
                  <a:lnTo>
                    <a:pt x="180" y="34"/>
                  </a:lnTo>
                  <a:lnTo>
                    <a:pt x="178" y="42"/>
                  </a:lnTo>
                  <a:lnTo>
                    <a:pt x="178" y="42"/>
                  </a:lnTo>
                  <a:lnTo>
                    <a:pt x="172" y="42"/>
                  </a:lnTo>
                  <a:lnTo>
                    <a:pt x="166" y="46"/>
                  </a:lnTo>
                  <a:lnTo>
                    <a:pt x="156" y="52"/>
                  </a:lnTo>
                  <a:lnTo>
                    <a:pt x="156" y="52"/>
                  </a:lnTo>
                  <a:lnTo>
                    <a:pt x="148" y="44"/>
                  </a:lnTo>
                  <a:lnTo>
                    <a:pt x="136" y="40"/>
                  </a:lnTo>
                  <a:lnTo>
                    <a:pt x="136" y="40"/>
                  </a:lnTo>
                  <a:lnTo>
                    <a:pt x="124" y="38"/>
                  </a:lnTo>
                  <a:lnTo>
                    <a:pt x="124" y="38"/>
                  </a:lnTo>
                  <a:lnTo>
                    <a:pt x="112" y="40"/>
                  </a:lnTo>
                  <a:lnTo>
                    <a:pt x="102" y="46"/>
                  </a:lnTo>
                  <a:lnTo>
                    <a:pt x="102" y="46"/>
                  </a:lnTo>
                  <a:lnTo>
                    <a:pt x="96" y="40"/>
                  </a:lnTo>
                  <a:lnTo>
                    <a:pt x="88" y="38"/>
                  </a:lnTo>
                  <a:lnTo>
                    <a:pt x="82" y="36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62" y="38"/>
                  </a:lnTo>
                  <a:lnTo>
                    <a:pt x="50" y="44"/>
                  </a:lnTo>
                  <a:lnTo>
                    <a:pt x="50" y="44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8" y="46"/>
                  </a:lnTo>
                  <a:lnTo>
                    <a:pt x="12" y="52"/>
                  </a:lnTo>
                  <a:lnTo>
                    <a:pt x="8" y="56"/>
                  </a:lnTo>
                  <a:lnTo>
                    <a:pt x="4" y="62"/>
                  </a:lnTo>
                  <a:lnTo>
                    <a:pt x="2" y="70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2" y="86"/>
                  </a:lnTo>
                  <a:lnTo>
                    <a:pt x="4" y="92"/>
                  </a:lnTo>
                  <a:lnTo>
                    <a:pt x="4" y="92"/>
                  </a:lnTo>
                  <a:lnTo>
                    <a:pt x="10" y="112"/>
                  </a:lnTo>
                  <a:lnTo>
                    <a:pt x="10" y="112"/>
                  </a:lnTo>
                  <a:lnTo>
                    <a:pt x="12" y="120"/>
                  </a:lnTo>
                  <a:lnTo>
                    <a:pt x="16" y="126"/>
                  </a:lnTo>
                  <a:lnTo>
                    <a:pt x="24" y="136"/>
                  </a:lnTo>
                  <a:lnTo>
                    <a:pt x="24" y="136"/>
                  </a:lnTo>
                  <a:lnTo>
                    <a:pt x="18" y="144"/>
                  </a:lnTo>
                  <a:lnTo>
                    <a:pt x="16" y="156"/>
                  </a:lnTo>
                  <a:lnTo>
                    <a:pt x="16" y="156"/>
                  </a:lnTo>
                  <a:lnTo>
                    <a:pt x="18" y="164"/>
                  </a:lnTo>
                  <a:lnTo>
                    <a:pt x="20" y="170"/>
                  </a:lnTo>
                  <a:lnTo>
                    <a:pt x="22" y="176"/>
                  </a:lnTo>
                  <a:lnTo>
                    <a:pt x="26" y="182"/>
                  </a:lnTo>
                  <a:lnTo>
                    <a:pt x="32" y="188"/>
                  </a:lnTo>
                  <a:lnTo>
                    <a:pt x="38" y="192"/>
                  </a:lnTo>
                  <a:lnTo>
                    <a:pt x="46" y="194"/>
                  </a:lnTo>
                  <a:lnTo>
                    <a:pt x="54" y="194"/>
                  </a:lnTo>
                  <a:lnTo>
                    <a:pt x="54" y="194"/>
                  </a:lnTo>
                  <a:lnTo>
                    <a:pt x="66" y="192"/>
                  </a:lnTo>
                  <a:lnTo>
                    <a:pt x="78" y="190"/>
                  </a:lnTo>
                  <a:lnTo>
                    <a:pt x="90" y="184"/>
                  </a:lnTo>
                  <a:lnTo>
                    <a:pt x="102" y="178"/>
                  </a:lnTo>
                  <a:lnTo>
                    <a:pt x="114" y="170"/>
                  </a:lnTo>
                  <a:lnTo>
                    <a:pt x="128" y="158"/>
                  </a:lnTo>
                  <a:lnTo>
                    <a:pt x="138" y="144"/>
                  </a:lnTo>
                  <a:lnTo>
                    <a:pt x="138" y="144"/>
                  </a:lnTo>
                  <a:lnTo>
                    <a:pt x="150" y="124"/>
                  </a:lnTo>
                  <a:lnTo>
                    <a:pt x="156" y="106"/>
                  </a:lnTo>
                  <a:lnTo>
                    <a:pt x="156" y="106"/>
                  </a:lnTo>
                  <a:lnTo>
                    <a:pt x="160" y="108"/>
                  </a:lnTo>
                  <a:lnTo>
                    <a:pt x="160" y="108"/>
                  </a:lnTo>
                  <a:lnTo>
                    <a:pt x="168" y="114"/>
                  </a:lnTo>
                  <a:lnTo>
                    <a:pt x="178" y="116"/>
                  </a:lnTo>
                  <a:lnTo>
                    <a:pt x="178" y="134"/>
                  </a:lnTo>
                  <a:lnTo>
                    <a:pt x="178" y="134"/>
                  </a:lnTo>
                  <a:lnTo>
                    <a:pt x="180" y="150"/>
                  </a:lnTo>
                  <a:lnTo>
                    <a:pt x="184" y="162"/>
                  </a:lnTo>
                  <a:lnTo>
                    <a:pt x="190" y="172"/>
                  </a:lnTo>
                  <a:lnTo>
                    <a:pt x="200" y="182"/>
                  </a:lnTo>
                  <a:lnTo>
                    <a:pt x="200" y="182"/>
                  </a:lnTo>
                  <a:lnTo>
                    <a:pt x="210" y="186"/>
                  </a:lnTo>
                  <a:lnTo>
                    <a:pt x="220" y="190"/>
                  </a:lnTo>
                  <a:lnTo>
                    <a:pt x="234" y="192"/>
                  </a:lnTo>
                  <a:lnTo>
                    <a:pt x="252" y="192"/>
                  </a:lnTo>
                  <a:lnTo>
                    <a:pt x="252" y="192"/>
                  </a:lnTo>
                  <a:lnTo>
                    <a:pt x="286" y="192"/>
                  </a:lnTo>
                  <a:lnTo>
                    <a:pt x="302" y="190"/>
                  </a:lnTo>
                  <a:lnTo>
                    <a:pt x="302" y="190"/>
                  </a:lnTo>
                  <a:lnTo>
                    <a:pt x="314" y="186"/>
                  </a:lnTo>
                  <a:lnTo>
                    <a:pt x="324" y="178"/>
                  </a:lnTo>
                  <a:lnTo>
                    <a:pt x="330" y="166"/>
                  </a:lnTo>
                  <a:lnTo>
                    <a:pt x="332" y="152"/>
                  </a:lnTo>
                  <a:lnTo>
                    <a:pt x="332" y="152"/>
                  </a:lnTo>
                  <a:lnTo>
                    <a:pt x="332" y="144"/>
                  </a:lnTo>
                  <a:lnTo>
                    <a:pt x="330" y="136"/>
                  </a:lnTo>
                  <a:lnTo>
                    <a:pt x="330" y="136"/>
                  </a:lnTo>
                  <a:lnTo>
                    <a:pt x="338" y="138"/>
                  </a:lnTo>
                  <a:lnTo>
                    <a:pt x="346" y="140"/>
                  </a:lnTo>
                  <a:lnTo>
                    <a:pt x="458" y="140"/>
                  </a:lnTo>
                  <a:lnTo>
                    <a:pt x="458" y="140"/>
                  </a:lnTo>
                  <a:lnTo>
                    <a:pt x="470" y="138"/>
                  </a:lnTo>
                  <a:lnTo>
                    <a:pt x="480" y="134"/>
                  </a:lnTo>
                  <a:lnTo>
                    <a:pt x="488" y="128"/>
                  </a:lnTo>
                  <a:lnTo>
                    <a:pt x="494" y="120"/>
                  </a:lnTo>
                  <a:lnTo>
                    <a:pt x="494" y="120"/>
                  </a:lnTo>
                  <a:lnTo>
                    <a:pt x="498" y="122"/>
                  </a:lnTo>
                  <a:lnTo>
                    <a:pt x="498" y="122"/>
                  </a:lnTo>
                  <a:lnTo>
                    <a:pt x="492" y="126"/>
                  </a:lnTo>
                  <a:lnTo>
                    <a:pt x="488" y="130"/>
                  </a:lnTo>
                  <a:lnTo>
                    <a:pt x="482" y="138"/>
                  </a:lnTo>
                  <a:lnTo>
                    <a:pt x="480" y="148"/>
                  </a:lnTo>
                  <a:lnTo>
                    <a:pt x="480" y="154"/>
                  </a:lnTo>
                  <a:lnTo>
                    <a:pt x="480" y="154"/>
                  </a:lnTo>
                  <a:lnTo>
                    <a:pt x="480" y="160"/>
                  </a:lnTo>
                  <a:lnTo>
                    <a:pt x="482" y="168"/>
                  </a:lnTo>
                  <a:lnTo>
                    <a:pt x="486" y="174"/>
                  </a:lnTo>
                  <a:lnTo>
                    <a:pt x="490" y="180"/>
                  </a:lnTo>
                  <a:lnTo>
                    <a:pt x="494" y="186"/>
                  </a:lnTo>
                  <a:lnTo>
                    <a:pt x="502" y="190"/>
                  </a:lnTo>
                  <a:lnTo>
                    <a:pt x="508" y="192"/>
                  </a:lnTo>
                  <a:lnTo>
                    <a:pt x="518" y="194"/>
                  </a:lnTo>
                  <a:lnTo>
                    <a:pt x="518" y="194"/>
                  </a:lnTo>
                  <a:lnTo>
                    <a:pt x="528" y="192"/>
                  </a:lnTo>
                  <a:lnTo>
                    <a:pt x="540" y="190"/>
                  </a:lnTo>
                  <a:lnTo>
                    <a:pt x="540" y="190"/>
                  </a:lnTo>
                  <a:lnTo>
                    <a:pt x="562" y="184"/>
                  </a:lnTo>
                  <a:lnTo>
                    <a:pt x="580" y="176"/>
                  </a:lnTo>
                  <a:lnTo>
                    <a:pt x="594" y="168"/>
                  </a:lnTo>
                  <a:lnTo>
                    <a:pt x="610" y="156"/>
                  </a:lnTo>
                  <a:lnTo>
                    <a:pt x="610" y="156"/>
                  </a:lnTo>
                  <a:lnTo>
                    <a:pt x="620" y="146"/>
                  </a:lnTo>
                  <a:lnTo>
                    <a:pt x="628" y="134"/>
                  </a:lnTo>
                  <a:lnTo>
                    <a:pt x="644" y="110"/>
                  </a:lnTo>
                  <a:lnTo>
                    <a:pt x="652" y="88"/>
                  </a:lnTo>
                  <a:lnTo>
                    <a:pt x="656" y="78"/>
                  </a:lnTo>
                  <a:lnTo>
                    <a:pt x="656" y="70"/>
                  </a:lnTo>
                  <a:lnTo>
                    <a:pt x="656" y="70"/>
                  </a:lnTo>
                  <a:lnTo>
                    <a:pt x="656" y="64"/>
                  </a:lnTo>
                  <a:lnTo>
                    <a:pt x="656" y="64"/>
                  </a:lnTo>
                  <a:lnTo>
                    <a:pt x="660" y="56"/>
                  </a:lnTo>
                  <a:lnTo>
                    <a:pt x="662" y="46"/>
                  </a:lnTo>
                  <a:lnTo>
                    <a:pt x="662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8" name="Freeform 49">
              <a:extLst>
                <a:ext uri="{FF2B5EF4-FFF2-40B4-BE49-F238E27FC236}">
                  <a16:creationId xmlns:a16="http://schemas.microsoft.com/office/drawing/2014/main" id="{9EAD8534-8B5C-48BC-91EF-C245BC19C2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89" y="3297"/>
              <a:ext cx="132" cy="144"/>
            </a:xfrm>
            <a:custGeom>
              <a:avLst/>
              <a:gdLst>
                <a:gd name="T0" fmla="*/ 26 w 132"/>
                <a:gd name="T1" fmla="*/ 48 h 144"/>
                <a:gd name="T2" fmla="*/ 16 w 132"/>
                <a:gd name="T3" fmla="*/ 40 h 144"/>
                <a:gd name="T4" fmla="*/ 16 w 132"/>
                <a:gd name="T5" fmla="*/ 36 h 144"/>
                <a:gd name="T6" fmla="*/ 20 w 132"/>
                <a:gd name="T7" fmla="*/ 26 h 144"/>
                <a:gd name="T8" fmla="*/ 30 w 132"/>
                <a:gd name="T9" fmla="*/ 22 h 144"/>
                <a:gd name="T10" fmla="*/ 34 w 132"/>
                <a:gd name="T11" fmla="*/ 22 h 144"/>
                <a:gd name="T12" fmla="*/ 44 w 132"/>
                <a:gd name="T13" fmla="*/ 26 h 144"/>
                <a:gd name="T14" fmla="*/ 76 w 132"/>
                <a:gd name="T15" fmla="*/ 48 h 144"/>
                <a:gd name="T16" fmla="*/ 90 w 132"/>
                <a:gd name="T17" fmla="*/ 12 h 144"/>
                <a:gd name="T18" fmla="*/ 94 w 132"/>
                <a:gd name="T19" fmla="*/ 4 h 144"/>
                <a:gd name="T20" fmla="*/ 104 w 132"/>
                <a:gd name="T21" fmla="*/ 0 h 144"/>
                <a:gd name="T22" fmla="*/ 108 w 132"/>
                <a:gd name="T23" fmla="*/ 2 h 144"/>
                <a:gd name="T24" fmla="*/ 118 w 132"/>
                <a:gd name="T25" fmla="*/ 8 h 144"/>
                <a:gd name="T26" fmla="*/ 120 w 132"/>
                <a:gd name="T27" fmla="*/ 14 h 144"/>
                <a:gd name="T28" fmla="*/ 116 w 132"/>
                <a:gd name="T29" fmla="*/ 26 h 144"/>
                <a:gd name="T30" fmla="*/ 108 w 132"/>
                <a:gd name="T31" fmla="*/ 48 h 144"/>
                <a:gd name="T32" fmla="*/ 100 w 132"/>
                <a:gd name="T33" fmla="*/ 66 h 144"/>
                <a:gd name="T34" fmla="*/ 128 w 132"/>
                <a:gd name="T35" fmla="*/ 90 h 144"/>
                <a:gd name="T36" fmla="*/ 132 w 132"/>
                <a:gd name="T37" fmla="*/ 96 h 144"/>
                <a:gd name="T38" fmla="*/ 132 w 132"/>
                <a:gd name="T39" fmla="*/ 100 h 144"/>
                <a:gd name="T40" fmla="*/ 128 w 132"/>
                <a:gd name="T41" fmla="*/ 112 h 144"/>
                <a:gd name="T42" fmla="*/ 116 w 132"/>
                <a:gd name="T43" fmla="*/ 118 h 144"/>
                <a:gd name="T44" fmla="*/ 110 w 132"/>
                <a:gd name="T45" fmla="*/ 116 h 144"/>
                <a:gd name="T46" fmla="*/ 104 w 132"/>
                <a:gd name="T47" fmla="*/ 112 h 144"/>
                <a:gd name="T48" fmla="*/ 82 w 132"/>
                <a:gd name="T49" fmla="*/ 90 h 144"/>
                <a:gd name="T50" fmla="*/ 58 w 132"/>
                <a:gd name="T51" fmla="*/ 116 h 144"/>
                <a:gd name="T52" fmla="*/ 30 w 132"/>
                <a:gd name="T53" fmla="*/ 138 h 144"/>
                <a:gd name="T54" fmla="*/ 20 w 132"/>
                <a:gd name="T55" fmla="*/ 142 h 144"/>
                <a:gd name="T56" fmla="*/ 14 w 132"/>
                <a:gd name="T57" fmla="*/ 144 h 144"/>
                <a:gd name="T58" fmla="*/ 4 w 132"/>
                <a:gd name="T59" fmla="*/ 138 h 144"/>
                <a:gd name="T60" fmla="*/ 0 w 132"/>
                <a:gd name="T61" fmla="*/ 128 h 144"/>
                <a:gd name="T62" fmla="*/ 0 w 132"/>
                <a:gd name="T63" fmla="*/ 124 h 144"/>
                <a:gd name="T64" fmla="*/ 14 w 132"/>
                <a:gd name="T65" fmla="*/ 114 h 144"/>
                <a:gd name="T66" fmla="*/ 24 w 132"/>
                <a:gd name="T67" fmla="*/ 108 h 144"/>
                <a:gd name="T68" fmla="*/ 48 w 132"/>
                <a:gd name="T69" fmla="*/ 88 h 144"/>
                <a:gd name="T70" fmla="*/ 60 w 132"/>
                <a:gd name="T71" fmla="*/ 72 h 144"/>
                <a:gd name="T72" fmla="*/ 26 w 132"/>
                <a:gd name="T73" fmla="*/ 48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2" h="144">
                  <a:moveTo>
                    <a:pt x="26" y="48"/>
                  </a:moveTo>
                  <a:lnTo>
                    <a:pt x="26" y="48"/>
                  </a:lnTo>
                  <a:lnTo>
                    <a:pt x="18" y="44"/>
                  </a:lnTo>
                  <a:lnTo>
                    <a:pt x="16" y="40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16" y="32"/>
                  </a:lnTo>
                  <a:lnTo>
                    <a:pt x="20" y="26"/>
                  </a:lnTo>
                  <a:lnTo>
                    <a:pt x="24" y="24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34" y="22"/>
                  </a:lnTo>
                  <a:lnTo>
                    <a:pt x="44" y="26"/>
                  </a:lnTo>
                  <a:lnTo>
                    <a:pt x="44" y="26"/>
                  </a:lnTo>
                  <a:lnTo>
                    <a:pt x="76" y="48"/>
                  </a:lnTo>
                  <a:lnTo>
                    <a:pt x="76" y="48"/>
                  </a:lnTo>
                  <a:lnTo>
                    <a:pt x="84" y="34"/>
                  </a:lnTo>
                  <a:lnTo>
                    <a:pt x="90" y="12"/>
                  </a:lnTo>
                  <a:lnTo>
                    <a:pt x="90" y="12"/>
                  </a:lnTo>
                  <a:lnTo>
                    <a:pt x="94" y="4"/>
                  </a:lnTo>
                  <a:lnTo>
                    <a:pt x="98" y="2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08" y="2"/>
                  </a:lnTo>
                  <a:lnTo>
                    <a:pt x="114" y="4"/>
                  </a:lnTo>
                  <a:lnTo>
                    <a:pt x="118" y="8"/>
                  </a:lnTo>
                  <a:lnTo>
                    <a:pt x="120" y="14"/>
                  </a:lnTo>
                  <a:lnTo>
                    <a:pt x="120" y="14"/>
                  </a:lnTo>
                  <a:lnTo>
                    <a:pt x="120" y="20"/>
                  </a:lnTo>
                  <a:lnTo>
                    <a:pt x="116" y="26"/>
                  </a:lnTo>
                  <a:lnTo>
                    <a:pt x="116" y="26"/>
                  </a:lnTo>
                  <a:lnTo>
                    <a:pt x="108" y="48"/>
                  </a:lnTo>
                  <a:lnTo>
                    <a:pt x="100" y="66"/>
                  </a:lnTo>
                  <a:lnTo>
                    <a:pt x="100" y="66"/>
                  </a:lnTo>
                  <a:lnTo>
                    <a:pt x="114" y="78"/>
                  </a:lnTo>
                  <a:lnTo>
                    <a:pt x="128" y="90"/>
                  </a:lnTo>
                  <a:lnTo>
                    <a:pt x="128" y="90"/>
                  </a:lnTo>
                  <a:lnTo>
                    <a:pt x="132" y="96"/>
                  </a:lnTo>
                  <a:lnTo>
                    <a:pt x="132" y="100"/>
                  </a:lnTo>
                  <a:lnTo>
                    <a:pt x="132" y="100"/>
                  </a:lnTo>
                  <a:lnTo>
                    <a:pt x="130" y="108"/>
                  </a:lnTo>
                  <a:lnTo>
                    <a:pt x="128" y="112"/>
                  </a:lnTo>
                  <a:lnTo>
                    <a:pt x="122" y="116"/>
                  </a:lnTo>
                  <a:lnTo>
                    <a:pt x="116" y="118"/>
                  </a:lnTo>
                  <a:lnTo>
                    <a:pt x="116" y="118"/>
                  </a:lnTo>
                  <a:lnTo>
                    <a:pt x="110" y="116"/>
                  </a:lnTo>
                  <a:lnTo>
                    <a:pt x="104" y="112"/>
                  </a:lnTo>
                  <a:lnTo>
                    <a:pt x="104" y="112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70" y="104"/>
                  </a:lnTo>
                  <a:lnTo>
                    <a:pt x="58" y="116"/>
                  </a:lnTo>
                  <a:lnTo>
                    <a:pt x="44" y="128"/>
                  </a:lnTo>
                  <a:lnTo>
                    <a:pt x="30" y="138"/>
                  </a:lnTo>
                  <a:lnTo>
                    <a:pt x="30" y="138"/>
                  </a:lnTo>
                  <a:lnTo>
                    <a:pt x="20" y="142"/>
                  </a:lnTo>
                  <a:lnTo>
                    <a:pt x="14" y="144"/>
                  </a:lnTo>
                  <a:lnTo>
                    <a:pt x="14" y="144"/>
                  </a:lnTo>
                  <a:lnTo>
                    <a:pt x="8" y="142"/>
                  </a:lnTo>
                  <a:lnTo>
                    <a:pt x="4" y="138"/>
                  </a:lnTo>
                  <a:lnTo>
                    <a:pt x="0" y="134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0" y="124"/>
                  </a:lnTo>
                  <a:lnTo>
                    <a:pt x="2" y="122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24" y="108"/>
                  </a:lnTo>
                  <a:lnTo>
                    <a:pt x="36" y="100"/>
                  </a:lnTo>
                  <a:lnTo>
                    <a:pt x="48" y="88"/>
                  </a:lnTo>
                  <a:lnTo>
                    <a:pt x="60" y="72"/>
                  </a:lnTo>
                  <a:lnTo>
                    <a:pt x="60" y="72"/>
                  </a:lnTo>
                  <a:lnTo>
                    <a:pt x="26" y="4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85C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9" name="Freeform 50">
              <a:extLst>
                <a:ext uri="{FF2B5EF4-FFF2-40B4-BE49-F238E27FC236}">
                  <a16:creationId xmlns:a16="http://schemas.microsoft.com/office/drawing/2014/main" id="{8AD253E6-01FB-427B-BEC7-F1222C592B3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159" y="3327"/>
              <a:ext cx="116" cy="112"/>
            </a:xfrm>
            <a:custGeom>
              <a:avLst/>
              <a:gdLst>
                <a:gd name="T0" fmla="*/ 10 w 116"/>
                <a:gd name="T1" fmla="*/ 50 h 112"/>
                <a:gd name="T2" fmla="*/ 2 w 116"/>
                <a:gd name="T3" fmla="*/ 26 h 112"/>
                <a:gd name="T4" fmla="*/ 0 w 116"/>
                <a:gd name="T5" fmla="*/ 18 h 112"/>
                <a:gd name="T6" fmla="*/ 6 w 116"/>
                <a:gd name="T7" fmla="*/ 10 h 112"/>
                <a:gd name="T8" fmla="*/ 14 w 116"/>
                <a:gd name="T9" fmla="*/ 8 h 112"/>
                <a:gd name="T10" fmla="*/ 18 w 116"/>
                <a:gd name="T11" fmla="*/ 8 h 112"/>
                <a:gd name="T12" fmla="*/ 26 w 116"/>
                <a:gd name="T13" fmla="*/ 16 h 112"/>
                <a:gd name="T14" fmla="*/ 32 w 116"/>
                <a:gd name="T15" fmla="*/ 34 h 112"/>
                <a:gd name="T16" fmla="*/ 36 w 116"/>
                <a:gd name="T17" fmla="*/ 48 h 112"/>
                <a:gd name="T18" fmla="*/ 32 w 116"/>
                <a:gd name="T19" fmla="*/ 56 h 112"/>
                <a:gd name="T20" fmla="*/ 20 w 116"/>
                <a:gd name="T21" fmla="*/ 60 h 112"/>
                <a:gd name="T22" fmla="*/ 16 w 116"/>
                <a:gd name="T23" fmla="*/ 58 h 112"/>
                <a:gd name="T24" fmla="*/ 10 w 116"/>
                <a:gd name="T25" fmla="*/ 50 h 112"/>
                <a:gd name="T26" fmla="*/ 116 w 116"/>
                <a:gd name="T27" fmla="*/ 16 h 112"/>
                <a:gd name="T28" fmla="*/ 114 w 116"/>
                <a:gd name="T29" fmla="*/ 24 h 112"/>
                <a:gd name="T30" fmla="*/ 104 w 116"/>
                <a:gd name="T31" fmla="*/ 56 h 112"/>
                <a:gd name="T32" fmla="*/ 94 w 116"/>
                <a:gd name="T33" fmla="*/ 72 h 112"/>
                <a:gd name="T34" fmla="*/ 76 w 116"/>
                <a:gd name="T35" fmla="*/ 92 h 112"/>
                <a:gd name="T36" fmla="*/ 56 w 116"/>
                <a:gd name="T37" fmla="*/ 106 h 112"/>
                <a:gd name="T38" fmla="*/ 30 w 116"/>
                <a:gd name="T39" fmla="*/ 112 h 112"/>
                <a:gd name="T40" fmla="*/ 24 w 116"/>
                <a:gd name="T41" fmla="*/ 112 h 112"/>
                <a:gd name="T42" fmla="*/ 18 w 116"/>
                <a:gd name="T43" fmla="*/ 102 h 112"/>
                <a:gd name="T44" fmla="*/ 16 w 116"/>
                <a:gd name="T45" fmla="*/ 98 h 112"/>
                <a:gd name="T46" fmla="*/ 20 w 116"/>
                <a:gd name="T47" fmla="*/ 92 h 112"/>
                <a:gd name="T48" fmla="*/ 30 w 116"/>
                <a:gd name="T49" fmla="*/ 86 h 112"/>
                <a:gd name="T50" fmla="*/ 54 w 116"/>
                <a:gd name="T51" fmla="*/ 78 h 112"/>
                <a:gd name="T52" fmla="*/ 70 w 116"/>
                <a:gd name="T53" fmla="*/ 64 h 112"/>
                <a:gd name="T54" fmla="*/ 82 w 116"/>
                <a:gd name="T55" fmla="*/ 42 h 112"/>
                <a:gd name="T56" fmla="*/ 86 w 116"/>
                <a:gd name="T57" fmla="*/ 26 h 112"/>
                <a:gd name="T58" fmla="*/ 90 w 116"/>
                <a:gd name="T59" fmla="*/ 10 h 112"/>
                <a:gd name="T60" fmla="*/ 96 w 116"/>
                <a:gd name="T61" fmla="*/ 6 h 112"/>
                <a:gd name="T62" fmla="*/ 100 w 116"/>
                <a:gd name="T63" fmla="*/ 4 h 112"/>
                <a:gd name="T64" fmla="*/ 106 w 116"/>
                <a:gd name="T65" fmla="*/ 6 h 112"/>
                <a:gd name="T66" fmla="*/ 114 w 116"/>
                <a:gd name="T67" fmla="*/ 12 h 112"/>
                <a:gd name="T68" fmla="*/ 116 w 116"/>
                <a:gd name="T69" fmla="*/ 16 h 112"/>
                <a:gd name="T70" fmla="*/ 46 w 116"/>
                <a:gd name="T71" fmla="*/ 42 h 112"/>
                <a:gd name="T72" fmla="*/ 40 w 116"/>
                <a:gd name="T73" fmla="*/ 20 h 112"/>
                <a:gd name="T74" fmla="*/ 38 w 116"/>
                <a:gd name="T75" fmla="*/ 12 h 112"/>
                <a:gd name="T76" fmla="*/ 42 w 116"/>
                <a:gd name="T77" fmla="*/ 4 h 112"/>
                <a:gd name="T78" fmla="*/ 52 w 116"/>
                <a:gd name="T79" fmla="*/ 0 h 112"/>
                <a:gd name="T80" fmla="*/ 56 w 116"/>
                <a:gd name="T81" fmla="*/ 2 h 112"/>
                <a:gd name="T82" fmla="*/ 64 w 116"/>
                <a:gd name="T83" fmla="*/ 10 h 112"/>
                <a:gd name="T84" fmla="*/ 68 w 116"/>
                <a:gd name="T85" fmla="*/ 28 h 112"/>
                <a:gd name="T86" fmla="*/ 72 w 116"/>
                <a:gd name="T87" fmla="*/ 42 h 112"/>
                <a:gd name="T88" fmla="*/ 70 w 116"/>
                <a:gd name="T89" fmla="*/ 48 h 112"/>
                <a:gd name="T90" fmla="*/ 58 w 116"/>
                <a:gd name="T91" fmla="*/ 54 h 112"/>
                <a:gd name="T92" fmla="*/ 54 w 116"/>
                <a:gd name="T93" fmla="*/ 54 h 112"/>
                <a:gd name="T94" fmla="*/ 48 w 116"/>
                <a:gd name="T95" fmla="*/ 48 h 112"/>
                <a:gd name="T96" fmla="*/ 46 w 116"/>
                <a:gd name="T97" fmla="*/ 4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6" h="112">
                  <a:moveTo>
                    <a:pt x="10" y="50"/>
                  </a:moveTo>
                  <a:lnTo>
                    <a:pt x="10" y="50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14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8" y="8"/>
                  </a:lnTo>
                  <a:lnTo>
                    <a:pt x="22" y="10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32" y="34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4" y="52"/>
                  </a:lnTo>
                  <a:lnTo>
                    <a:pt x="32" y="56"/>
                  </a:lnTo>
                  <a:lnTo>
                    <a:pt x="26" y="60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16" y="58"/>
                  </a:lnTo>
                  <a:lnTo>
                    <a:pt x="12" y="56"/>
                  </a:lnTo>
                  <a:lnTo>
                    <a:pt x="10" y="50"/>
                  </a:lnTo>
                  <a:lnTo>
                    <a:pt x="10" y="50"/>
                  </a:lnTo>
                  <a:close/>
                  <a:moveTo>
                    <a:pt x="116" y="16"/>
                  </a:moveTo>
                  <a:lnTo>
                    <a:pt x="116" y="16"/>
                  </a:lnTo>
                  <a:lnTo>
                    <a:pt x="114" y="24"/>
                  </a:lnTo>
                  <a:lnTo>
                    <a:pt x="110" y="38"/>
                  </a:lnTo>
                  <a:lnTo>
                    <a:pt x="104" y="56"/>
                  </a:lnTo>
                  <a:lnTo>
                    <a:pt x="94" y="72"/>
                  </a:lnTo>
                  <a:lnTo>
                    <a:pt x="94" y="72"/>
                  </a:lnTo>
                  <a:lnTo>
                    <a:pt x="86" y="84"/>
                  </a:lnTo>
                  <a:lnTo>
                    <a:pt x="76" y="92"/>
                  </a:lnTo>
                  <a:lnTo>
                    <a:pt x="66" y="100"/>
                  </a:lnTo>
                  <a:lnTo>
                    <a:pt x="56" y="106"/>
                  </a:lnTo>
                  <a:lnTo>
                    <a:pt x="38" y="112"/>
                  </a:lnTo>
                  <a:lnTo>
                    <a:pt x="30" y="112"/>
                  </a:lnTo>
                  <a:lnTo>
                    <a:pt x="30" y="112"/>
                  </a:lnTo>
                  <a:lnTo>
                    <a:pt x="24" y="112"/>
                  </a:lnTo>
                  <a:lnTo>
                    <a:pt x="20" y="108"/>
                  </a:lnTo>
                  <a:lnTo>
                    <a:pt x="18" y="102"/>
                  </a:lnTo>
                  <a:lnTo>
                    <a:pt x="16" y="98"/>
                  </a:lnTo>
                  <a:lnTo>
                    <a:pt x="16" y="98"/>
                  </a:lnTo>
                  <a:lnTo>
                    <a:pt x="18" y="94"/>
                  </a:lnTo>
                  <a:lnTo>
                    <a:pt x="20" y="92"/>
                  </a:lnTo>
                  <a:lnTo>
                    <a:pt x="30" y="86"/>
                  </a:lnTo>
                  <a:lnTo>
                    <a:pt x="30" y="86"/>
                  </a:lnTo>
                  <a:lnTo>
                    <a:pt x="46" y="82"/>
                  </a:lnTo>
                  <a:lnTo>
                    <a:pt x="54" y="78"/>
                  </a:lnTo>
                  <a:lnTo>
                    <a:pt x="62" y="72"/>
                  </a:lnTo>
                  <a:lnTo>
                    <a:pt x="70" y="64"/>
                  </a:lnTo>
                  <a:lnTo>
                    <a:pt x="76" y="54"/>
                  </a:lnTo>
                  <a:lnTo>
                    <a:pt x="82" y="42"/>
                  </a:lnTo>
                  <a:lnTo>
                    <a:pt x="86" y="26"/>
                  </a:lnTo>
                  <a:lnTo>
                    <a:pt x="86" y="26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94" y="8"/>
                  </a:lnTo>
                  <a:lnTo>
                    <a:pt x="96" y="6"/>
                  </a:lnTo>
                  <a:lnTo>
                    <a:pt x="100" y="4"/>
                  </a:lnTo>
                  <a:lnTo>
                    <a:pt x="100" y="4"/>
                  </a:lnTo>
                  <a:lnTo>
                    <a:pt x="106" y="6"/>
                  </a:lnTo>
                  <a:lnTo>
                    <a:pt x="106" y="6"/>
                  </a:lnTo>
                  <a:lnTo>
                    <a:pt x="112" y="8"/>
                  </a:lnTo>
                  <a:lnTo>
                    <a:pt x="114" y="12"/>
                  </a:lnTo>
                  <a:lnTo>
                    <a:pt x="116" y="16"/>
                  </a:lnTo>
                  <a:lnTo>
                    <a:pt x="116" y="16"/>
                  </a:lnTo>
                  <a:close/>
                  <a:moveTo>
                    <a:pt x="46" y="42"/>
                  </a:moveTo>
                  <a:lnTo>
                    <a:pt x="46" y="42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6"/>
                  </a:lnTo>
                  <a:lnTo>
                    <a:pt x="42" y="4"/>
                  </a:lnTo>
                  <a:lnTo>
                    <a:pt x="46" y="2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6" y="2"/>
                  </a:lnTo>
                  <a:lnTo>
                    <a:pt x="60" y="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68" y="28"/>
                  </a:lnTo>
                  <a:lnTo>
                    <a:pt x="72" y="42"/>
                  </a:lnTo>
                  <a:lnTo>
                    <a:pt x="72" y="42"/>
                  </a:lnTo>
                  <a:lnTo>
                    <a:pt x="70" y="46"/>
                  </a:lnTo>
                  <a:lnTo>
                    <a:pt x="70" y="48"/>
                  </a:lnTo>
                  <a:lnTo>
                    <a:pt x="64" y="52"/>
                  </a:lnTo>
                  <a:lnTo>
                    <a:pt x="58" y="54"/>
                  </a:lnTo>
                  <a:lnTo>
                    <a:pt x="54" y="54"/>
                  </a:lnTo>
                  <a:lnTo>
                    <a:pt x="54" y="54"/>
                  </a:lnTo>
                  <a:lnTo>
                    <a:pt x="50" y="52"/>
                  </a:lnTo>
                  <a:lnTo>
                    <a:pt x="48" y="48"/>
                  </a:lnTo>
                  <a:lnTo>
                    <a:pt x="46" y="42"/>
                  </a:lnTo>
                  <a:lnTo>
                    <a:pt x="46" y="42"/>
                  </a:lnTo>
                  <a:close/>
                </a:path>
              </a:pathLst>
            </a:custGeom>
            <a:solidFill>
              <a:srgbClr val="85C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0" name="Freeform 51">
              <a:extLst>
                <a:ext uri="{FF2B5EF4-FFF2-40B4-BE49-F238E27FC236}">
                  <a16:creationId xmlns:a16="http://schemas.microsoft.com/office/drawing/2014/main" id="{E908D3B3-BC60-4C7B-AEFE-36B144F3D82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305" y="3297"/>
              <a:ext cx="140" cy="140"/>
            </a:xfrm>
            <a:custGeom>
              <a:avLst/>
              <a:gdLst>
                <a:gd name="T0" fmla="*/ 62 w 140"/>
                <a:gd name="T1" fmla="*/ 102 h 140"/>
                <a:gd name="T2" fmla="*/ 64 w 140"/>
                <a:gd name="T3" fmla="*/ 110 h 140"/>
                <a:gd name="T4" fmla="*/ 68 w 140"/>
                <a:gd name="T5" fmla="*/ 112 h 140"/>
                <a:gd name="T6" fmla="*/ 90 w 140"/>
                <a:gd name="T7" fmla="*/ 112 h 140"/>
                <a:gd name="T8" fmla="*/ 112 w 140"/>
                <a:gd name="T9" fmla="*/ 112 h 140"/>
                <a:gd name="T10" fmla="*/ 126 w 140"/>
                <a:gd name="T11" fmla="*/ 112 h 140"/>
                <a:gd name="T12" fmla="*/ 134 w 140"/>
                <a:gd name="T13" fmla="*/ 114 h 140"/>
                <a:gd name="T14" fmla="*/ 138 w 140"/>
                <a:gd name="T15" fmla="*/ 124 h 140"/>
                <a:gd name="T16" fmla="*/ 138 w 140"/>
                <a:gd name="T17" fmla="*/ 130 h 140"/>
                <a:gd name="T18" fmla="*/ 134 w 140"/>
                <a:gd name="T19" fmla="*/ 136 h 140"/>
                <a:gd name="T20" fmla="*/ 128 w 140"/>
                <a:gd name="T21" fmla="*/ 138 h 140"/>
                <a:gd name="T22" fmla="*/ 82 w 140"/>
                <a:gd name="T23" fmla="*/ 140 h 140"/>
                <a:gd name="T24" fmla="*/ 66 w 140"/>
                <a:gd name="T25" fmla="*/ 140 h 140"/>
                <a:gd name="T26" fmla="*/ 48 w 140"/>
                <a:gd name="T27" fmla="*/ 136 h 140"/>
                <a:gd name="T28" fmla="*/ 44 w 140"/>
                <a:gd name="T29" fmla="*/ 134 h 140"/>
                <a:gd name="T30" fmla="*/ 36 w 140"/>
                <a:gd name="T31" fmla="*/ 124 h 140"/>
                <a:gd name="T32" fmla="*/ 32 w 140"/>
                <a:gd name="T33" fmla="*/ 106 h 140"/>
                <a:gd name="T34" fmla="*/ 16 w 140"/>
                <a:gd name="T35" fmla="*/ 64 h 140"/>
                <a:gd name="T36" fmla="*/ 12 w 140"/>
                <a:gd name="T37" fmla="*/ 64 h 140"/>
                <a:gd name="T38" fmla="*/ 2 w 140"/>
                <a:gd name="T39" fmla="*/ 58 h 140"/>
                <a:gd name="T40" fmla="*/ 0 w 140"/>
                <a:gd name="T41" fmla="*/ 50 h 140"/>
                <a:gd name="T42" fmla="*/ 6 w 140"/>
                <a:gd name="T43" fmla="*/ 40 h 140"/>
                <a:gd name="T44" fmla="*/ 14 w 140"/>
                <a:gd name="T45" fmla="*/ 36 h 140"/>
                <a:gd name="T46" fmla="*/ 32 w 140"/>
                <a:gd name="T47" fmla="*/ 14 h 140"/>
                <a:gd name="T48" fmla="*/ 34 w 140"/>
                <a:gd name="T49" fmla="*/ 10 h 140"/>
                <a:gd name="T50" fmla="*/ 40 w 140"/>
                <a:gd name="T51" fmla="*/ 2 h 140"/>
                <a:gd name="T52" fmla="*/ 48 w 140"/>
                <a:gd name="T53" fmla="*/ 0 h 140"/>
                <a:gd name="T54" fmla="*/ 58 w 140"/>
                <a:gd name="T55" fmla="*/ 4 h 140"/>
                <a:gd name="T56" fmla="*/ 62 w 140"/>
                <a:gd name="T57" fmla="*/ 14 h 140"/>
                <a:gd name="T58" fmla="*/ 120 w 140"/>
                <a:gd name="T59" fmla="*/ 28 h 140"/>
                <a:gd name="T60" fmla="*/ 130 w 140"/>
                <a:gd name="T61" fmla="*/ 30 h 140"/>
                <a:gd name="T62" fmla="*/ 138 w 140"/>
                <a:gd name="T63" fmla="*/ 36 h 140"/>
                <a:gd name="T64" fmla="*/ 140 w 140"/>
                <a:gd name="T65" fmla="*/ 44 h 140"/>
                <a:gd name="T66" fmla="*/ 134 w 140"/>
                <a:gd name="T67" fmla="*/ 66 h 140"/>
                <a:gd name="T68" fmla="*/ 116 w 140"/>
                <a:gd name="T69" fmla="*/ 90 h 140"/>
                <a:gd name="T70" fmla="*/ 102 w 140"/>
                <a:gd name="T71" fmla="*/ 98 h 140"/>
                <a:gd name="T72" fmla="*/ 94 w 140"/>
                <a:gd name="T73" fmla="*/ 100 h 140"/>
                <a:gd name="T74" fmla="*/ 84 w 140"/>
                <a:gd name="T75" fmla="*/ 96 h 140"/>
                <a:gd name="T76" fmla="*/ 80 w 140"/>
                <a:gd name="T77" fmla="*/ 86 h 140"/>
                <a:gd name="T78" fmla="*/ 82 w 140"/>
                <a:gd name="T79" fmla="*/ 82 h 140"/>
                <a:gd name="T80" fmla="*/ 90 w 140"/>
                <a:gd name="T81" fmla="*/ 74 h 140"/>
                <a:gd name="T82" fmla="*/ 100 w 140"/>
                <a:gd name="T83" fmla="*/ 68 h 140"/>
                <a:gd name="T84" fmla="*/ 106 w 140"/>
                <a:gd name="T85" fmla="*/ 58 h 140"/>
                <a:gd name="T86" fmla="*/ 106 w 140"/>
                <a:gd name="T87" fmla="*/ 56 h 140"/>
                <a:gd name="T88" fmla="*/ 102 w 140"/>
                <a:gd name="T89" fmla="*/ 56 h 140"/>
                <a:gd name="T90" fmla="*/ 62 w 140"/>
                <a:gd name="T91" fmla="*/ 10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0" h="140">
                  <a:moveTo>
                    <a:pt x="62" y="102"/>
                  </a:moveTo>
                  <a:lnTo>
                    <a:pt x="62" y="102"/>
                  </a:lnTo>
                  <a:lnTo>
                    <a:pt x="62" y="108"/>
                  </a:lnTo>
                  <a:lnTo>
                    <a:pt x="64" y="110"/>
                  </a:lnTo>
                  <a:lnTo>
                    <a:pt x="68" y="112"/>
                  </a:lnTo>
                  <a:lnTo>
                    <a:pt x="68" y="112"/>
                  </a:lnTo>
                  <a:lnTo>
                    <a:pt x="90" y="112"/>
                  </a:lnTo>
                  <a:lnTo>
                    <a:pt x="90" y="112"/>
                  </a:lnTo>
                  <a:lnTo>
                    <a:pt x="112" y="112"/>
                  </a:lnTo>
                  <a:lnTo>
                    <a:pt x="112" y="112"/>
                  </a:lnTo>
                  <a:lnTo>
                    <a:pt x="126" y="112"/>
                  </a:lnTo>
                  <a:lnTo>
                    <a:pt x="126" y="112"/>
                  </a:lnTo>
                  <a:lnTo>
                    <a:pt x="130" y="112"/>
                  </a:lnTo>
                  <a:lnTo>
                    <a:pt x="134" y="114"/>
                  </a:lnTo>
                  <a:lnTo>
                    <a:pt x="138" y="118"/>
                  </a:lnTo>
                  <a:lnTo>
                    <a:pt x="138" y="124"/>
                  </a:lnTo>
                  <a:lnTo>
                    <a:pt x="138" y="124"/>
                  </a:lnTo>
                  <a:lnTo>
                    <a:pt x="138" y="130"/>
                  </a:lnTo>
                  <a:lnTo>
                    <a:pt x="136" y="134"/>
                  </a:lnTo>
                  <a:lnTo>
                    <a:pt x="134" y="136"/>
                  </a:lnTo>
                  <a:lnTo>
                    <a:pt x="128" y="138"/>
                  </a:lnTo>
                  <a:lnTo>
                    <a:pt x="128" y="138"/>
                  </a:lnTo>
                  <a:lnTo>
                    <a:pt x="112" y="140"/>
                  </a:lnTo>
                  <a:lnTo>
                    <a:pt x="82" y="140"/>
                  </a:lnTo>
                  <a:lnTo>
                    <a:pt x="82" y="140"/>
                  </a:lnTo>
                  <a:lnTo>
                    <a:pt x="66" y="140"/>
                  </a:lnTo>
                  <a:lnTo>
                    <a:pt x="56" y="138"/>
                  </a:lnTo>
                  <a:lnTo>
                    <a:pt x="48" y="136"/>
                  </a:lnTo>
                  <a:lnTo>
                    <a:pt x="44" y="134"/>
                  </a:lnTo>
                  <a:lnTo>
                    <a:pt x="44" y="134"/>
                  </a:lnTo>
                  <a:lnTo>
                    <a:pt x="40" y="130"/>
                  </a:lnTo>
                  <a:lnTo>
                    <a:pt x="36" y="124"/>
                  </a:lnTo>
                  <a:lnTo>
                    <a:pt x="34" y="116"/>
                  </a:lnTo>
                  <a:lnTo>
                    <a:pt x="32" y="106"/>
                  </a:lnTo>
                  <a:lnTo>
                    <a:pt x="32" y="62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2" y="64"/>
                  </a:lnTo>
                  <a:lnTo>
                    <a:pt x="6" y="62"/>
                  </a:lnTo>
                  <a:lnTo>
                    <a:pt x="2" y="58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2" y="44"/>
                  </a:lnTo>
                  <a:lnTo>
                    <a:pt x="6" y="40"/>
                  </a:lnTo>
                  <a:lnTo>
                    <a:pt x="10" y="38"/>
                  </a:lnTo>
                  <a:lnTo>
                    <a:pt x="14" y="36"/>
                  </a:lnTo>
                  <a:lnTo>
                    <a:pt x="32" y="3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0"/>
                  </a:lnTo>
                  <a:lnTo>
                    <a:pt x="34" y="4"/>
                  </a:lnTo>
                  <a:lnTo>
                    <a:pt x="40" y="2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4" y="2"/>
                  </a:lnTo>
                  <a:lnTo>
                    <a:pt x="58" y="4"/>
                  </a:lnTo>
                  <a:lnTo>
                    <a:pt x="60" y="8"/>
                  </a:lnTo>
                  <a:lnTo>
                    <a:pt x="62" y="14"/>
                  </a:lnTo>
                  <a:lnTo>
                    <a:pt x="62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30" y="30"/>
                  </a:lnTo>
                  <a:lnTo>
                    <a:pt x="136" y="32"/>
                  </a:lnTo>
                  <a:lnTo>
                    <a:pt x="138" y="36"/>
                  </a:lnTo>
                  <a:lnTo>
                    <a:pt x="140" y="44"/>
                  </a:lnTo>
                  <a:lnTo>
                    <a:pt x="140" y="44"/>
                  </a:lnTo>
                  <a:lnTo>
                    <a:pt x="138" y="54"/>
                  </a:lnTo>
                  <a:lnTo>
                    <a:pt x="134" y="66"/>
                  </a:lnTo>
                  <a:lnTo>
                    <a:pt x="128" y="78"/>
                  </a:lnTo>
                  <a:lnTo>
                    <a:pt x="116" y="90"/>
                  </a:lnTo>
                  <a:lnTo>
                    <a:pt x="116" y="90"/>
                  </a:lnTo>
                  <a:lnTo>
                    <a:pt x="102" y="98"/>
                  </a:lnTo>
                  <a:lnTo>
                    <a:pt x="94" y="100"/>
                  </a:lnTo>
                  <a:lnTo>
                    <a:pt x="94" y="100"/>
                  </a:lnTo>
                  <a:lnTo>
                    <a:pt x="88" y="98"/>
                  </a:lnTo>
                  <a:lnTo>
                    <a:pt x="84" y="96"/>
                  </a:lnTo>
                  <a:lnTo>
                    <a:pt x="82" y="90"/>
                  </a:lnTo>
                  <a:lnTo>
                    <a:pt x="80" y="86"/>
                  </a:lnTo>
                  <a:lnTo>
                    <a:pt x="80" y="86"/>
                  </a:lnTo>
                  <a:lnTo>
                    <a:pt x="82" y="82"/>
                  </a:lnTo>
                  <a:lnTo>
                    <a:pt x="82" y="80"/>
                  </a:lnTo>
                  <a:lnTo>
                    <a:pt x="90" y="74"/>
                  </a:lnTo>
                  <a:lnTo>
                    <a:pt x="90" y="74"/>
                  </a:lnTo>
                  <a:lnTo>
                    <a:pt x="100" y="68"/>
                  </a:lnTo>
                  <a:lnTo>
                    <a:pt x="104" y="62"/>
                  </a:lnTo>
                  <a:lnTo>
                    <a:pt x="106" y="58"/>
                  </a:lnTo>
                  <a:lnTo>
                    <a:pt x="106" y="58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102" y="56"/>
                  </a:lnTo>
                  <a:lnTo>
                    <a:pt x="62" y="60"/>
                  </a:lnTo>
                  <a:lnTo>
                    <a:pt x="62" y="102"/>
                  </a:lnTo>
                  <a:close/>
                </a:path>
              </a:pathLst>
            </a:custGeom>
            <a:solidFill>
              <a:srgbClr val="85C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1" name="Freeform 52">
              <a:extLst>
                <a:ext uri="{FF2B5EF4-FFF2-40B4-BE49-F238E27FC236}">
                  <a16:creationId xmlns:a16="http://schemas.microsoft.com/office/drawing/2014/main" id="{F21A3AEF-FE25-417E-A3DC-8A04CAF22B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65" y="3355"/>
              <a:ext cx="144" cy="30"/>
            </a:xfrm>
            <a:custGeom>
              <a:avLst/>
              <a:gdLst>
                <a:gd name="T0" fmla="*/ 16 w 144"/>
                <a:gd name="T1" fmla="*/ 30 h 30"/>
                <a:gd name="T2" fmla="*/ 16 w 144"/>
                <a:gd name="T3" fmla="*/ 30 h 30"/>
                <a:gd name="T4" fmla="*/ 12 w 144"/>
                <a:gd name="T5" fmla="*/ 30 h 30"/>
                <a:gd name="T6" fmla="*/ 8 w 144"/>
                <a:gd name="T7" fmla="*/ 28 h 30"/>
                <a:gd name="T8" fmla="*/ 2 w 144"/>
                <a:gd name="T9" fmla="*/ 24 h 30"/>
                <a:gd name="T10" fmla="*/ 0 w 144"/>
                <a:gd name="T11" fmla="*/ 14 h 30"/>
                <a:gd name="T12" fmla="*/ 0 w 144"/>
                <a:gd name="T13" fmla="*/ 14 h 30"/>
                <a:gd name="T14" fmla="*/ 2 w 144"/>
                <a:gd name="T15" fmla="*/ 6 h 30"/>
                <a:gd name="T16" fmla="*/ 6 w 144"/>
                <a:gd name="T17" fmla="*/ 2 h 30"/>
                <a:gd name="T18" fmla="*/ 12 w 144"/>
                <a:gd name="T19" fmla="*/ 0 h 30"/>
                <a:gd name="T20" fmla="*/ 16 w 144"/>
                <a:gd name="T21" fmla="*/ 0 h 30"/>
                <a:gd name="T22" fmla="*/ 128 w 144"/>
                <a:gd name="T23" fmla="*/ 0 h 30"/>
                <a:gd name="T24" fmla="*/ 128 w 144"/>
                <a:gd name="T25" fmla="*/ 0 h 30"/>
                <a:gd name="T26" fmla="*/ 132 w 144"/>
                <a:gd name="T27" fmla="*/ 0 h 30"/>
                <a:gd name="T28" fmla="*/ 138 w 144"/>
                <a:gd name="T29" fmla="*/ 2 h 30"/>
                <a:gd name="T30" fmla="*/ 142 w 144"/>
                <a:gd name="T31" fmla="*/ 6 h 30"/>
                <a:gd name="T32" fmla="*/ 144 w 144"/>
                <a:gd name="T33" fmla="*/ 14 h 30"/>
                <a:gd name="T34" fmla="*/ 144 w 144"/>
                <a:gd name="T35" fmla="*/ 14 h 30"/>
                <a:gd name="T36" fmla="*/ 142 w 144"/>
                <a:gd name="T37" fmla="*/ 22 h 30"/>
                <a:gd name="T38" fmla="*/ 138 w 144"/>
                <a:gd name="T39" fmla="*/ 28 h 30"/>
                <a:gd name="T40" fmla="*/ 132 w 144"/>
                <a:gd name="T41" fmla="*/ 30 h 30"/>
                <a:gd name="T42" fmla="*/ 128 w 144"/>
                <a:gd name="T43" fmla="*/ 30 h 30"/>
                <a:gd name="T44" fmla="*/ 16 w 144"/>
                <a:gd name="T4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" h="30">
                  <a:moveTo>
                    <a:pt x="16" y="30"/>
                  </a:moveTo>
                  <a:lnTo>
                    <a:pt x="16" y="30"/>
                  </a:lnTo>
                  <a:lnTo>
                    <a:pt x="12" y="30"/>
                  </a:lnTo>
                  <a:lnTo>
                    <a:pt x="8" y="28"/>
                  </a:lnTo>
                  <a:lnTo>
                    <a:pt x="2" y="2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" y="6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32" y="0"/>
                  </a:lnTo>
                  <a:lnTo>
                    <a:pt x="138" y="2"/>
                  </a:lnTo>
                  <a:lnTo>
                    <a:pt x="142" y="6"/>
                  </a:lnTo>
                  <a:lnTo>
                    <a:pt x="144" y="14"/>
                  </a:lnTo>
                  <a:lnTo>
                    <a:pt x="144" y="14"/>
                  </a:lnTo>
                  <a:lnTo>
                    <a:pt x="142" y="22"/>
                  </a:lnTo>
                  <a:lnTo>
                    <a:pt x="138" y="28"/>
                  </a:lnTo>
                  <a:lnTo>
                    <a:pt x="132" y="30"/>
                  </a:lnTo>
                  <a:lnTo>
                    <a:pt x="128" y="30"/>
                  </a:lnTo>
                  <a:lnTo>
                    <a:pt x="16" y="30"/>
                  </a:lnTo>
                  <a:close/>
                </a:path>
              </a:pathLst>
            </a:custGeom>
            <a:solidFill>
              <a:srgbClr val="85C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2" name="Freeform 53">
              <a:extLst>
                <a:ext uri="{FF2B5EF4-FFF2-40B4-BE49-F238E27FC236}">
                  <a16:creationId xmlns:a16="http://schemas.microsoft.com/office/drawing/2014/main" id="{E61019F7-4F81-4C80-94B5-513804EC41A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629" y="3293"/>
              <a:ext cx="144" cy="146"/>
            </a:xfrm>
            <a:custGeom>
              <a:avLst/>
              <a:gdLst>
                <a:gd name="T0" fmla="*/ 12 w 144"/>
                <a:gd name="T1" fmla="*/ 76 h 146"/>
                <a:gd name="T2" fmla="*/ 2 w 144"/>
                <a:gd name="T3" fmla="*/ 68 h 146"/>
                <a:gd name="T4" fmla="*/ 2 w 144"/>
                <a:gd name="T5" fmla="*/ 60 h 146"/>
                <a:gd name="T6" fmla="*/ 14 w 144"/>
                <a:gd name="T7" fmla="*/ 48 h 146"/>
                <a:gd name="T8" fmla="*/ 30 w 144"/>
                <a:gd name="T9" fmla="*/ 52 h 146"/>
                <a:gd name="T10" fmla="*/ 58 w 144"/>
                <a:gd name="T11" fmla="*/ 64 h 146"/>
                <a:gd name="T12" fmla="*/ 62 w 144"/>
                <a:gd name="T13" fmla="*/ 74 h 146"/>
                <a:gd name="T14" fmla="*/ 54 w 144"/>
                <a:gd name="T15" fmla="*/ 86 h 146"/>
                <a:gd name="T16" fmla="*/ 44 w 144"/>
                <a:gd name="T17" fmla="*/ 88 h 146"/>
                <a:gd name="T18" fmla="*/ 138 w 144"/>
                <a:gd name="T19" fmla="*/ 46 h 146"/>
                <a:gd name="T20" fmla="*/ 128 w 144"/>
                <a:gd name="T21" fmla="*/ 74 h 146"/>
                <a:gd name="T22" fmla="*/ 98 w 144"/>
                <a:gd name="T23" fmla="*/ 114 h 146"/>
                <a:gd name="T24" fmla="*/ 72 w 144"/>
                <a:gd name="T25" fmla="*/ 132 h 146"/>
                <a:gd name="T26" fmla="*/ 40 w 144"/>
                <a:gd name="T27" fmla="*/ 142 h 146"/>
                <a:gd name="T28" fmla="*/ 16 w 144"/>
                <a:gd name="T29" fmla="*/ 144 h 146"/>
                <a:gd name="T30" fmla="*/ 10 w 144"/>
                <a:gd name="T31" fmla="*/ 130 h 146"/>
                <a:gd name="T32" fmla="*/ 16 w 144"/>
                <a:gd name="T33" fmla="*/ 120 h 146"/>
                <a:gd name="T34" fmla="*/ 24 w 144"/>
                <a:gd name="T35" fmla="*/ 116 h 146"/>
                <a:gd name="T36" fmla="*/ 68 w 144"/>
                <a:gd name="T37" fmla="*/ 102 h 146"/>
                <a:gd name="T38" fmla="*/ 96 w 144"/>
                <a:gd name="T39" fmla="*/ 72 h 146"/>
                <a:gd name="T40" fmla="*/ 112 w 144"/>
                <a:gd name="T41" fmla="*/ 40 h 146"/>
                <a:gd name="T42" fmla="*/ 118 w 144"/>
                <a:gd name="T43" fmla="*/ 36 h 146"/>
                <a:gd name="T44" fmla="*/ 126 w 144"/>
                <a:gd name="T45" fmla="*/ 34 h 146"/>
                <a:gd name="T46" fmla="*/ 138 w 144"/>
                <a:gd name="T47" fmla="*/ 46 h 146"/>
                <a:gd name="T48" fmla="*/ 46 w 144"/>
                <a:gd name="T49" fmla="*/ 40 h 146"/>
                <a:gd name="T50" fmla="*/ 18 w 144"/>
                <a:gd name="T51" fmla="*/ 30 h 146"/>
                <a:gd name="T52" fmla="*/ 16 w 144"/>
                <a:gd name="T53" fmla="*/ 22 h 146"/>
                <a:gd name="T54" fmla="*/ 22 w 144"/>
                <a:gd name="T55" fmla="*/ 8 h 146"/>
                <a:gd name="T56" fmla="*/ 34 w 144"/>
                <a:gd name="T57" fmla="*/ 8 h 146"/>
                <a:gd name="T58" fmla="*/ 60 w 144"/>
                <a:gd name="T59" fmla="*/ 16 h 146"/>
                <a:gd name="T60" fmla="*/ 76 w 144"/>
                <a:gd name="T61" fmla="*/ 32 h 146"/>
                <a:gd name="T62" fmla="*/ 72 w 144"/>
                <a:gd name="T63" fmla="*/ 42 h 146"/>
                <a:gd name="T64" fmla="*/ 62 w 144"/>
                <a:gd name="T65" fmla="*/ 46 h 146"/>
                <a:gd name="T66" fmla="*/ 46 w 144"/>
                <a:gd name="T67" fmla="*/ 40 h 146"/>
                <a:gd name="T68" fmla="*/ 108 w 144"/>
                <a:gd name="T69" fmla="*/ 6 h 146"/>
                <a:gd name="T70" fmla="*/ 112 w 144"/>
                <a:gd name="T71" fmla="*/ 2 h 146"/>
                <a:gd name="T72" fmla="*/ 120 w 144"/>
                <a:gd name="T73" fmla="*/ 2 h 146"/>
                <a:gd name="T74" fmla="*/ 124 w 144"/>
                <a:gd name="T75" fmla="*/ 14 h 146"/>
                <a:gd name="T76" fmla="*/ 124 w 144"/>
                <a:gd name="T77" fmla="*/ 26 h 146"/>
                <a:gd name="T78" fmla="*/ 120 w 144"/>
                <a:gd name="T79" fmla="*/ 28 h 146"/>
                <a:gd name="T80" fmla="*/ 112 w 144"/>
                <a:gd name="T81" fmla="*/ 16 h 146"/>
                <a:gd name="T82" fmla="*/ 110 w 144"/>
                <a:gd name="T83" fmla="*/ 8 h 146"/>
                <a:gd name="T84" fmla="*/ 128 w 144"/>
                <a:gd name="T85" fmla="*/ 4 h 146"/>
                <a:gd name="T86" fmla="*/ 130 w 144"/>
                <a:gd name="T87" fmla="*/ 0 h 146"/>
                <a:gd name="T88" fmla="*/ 138 w 144"/>
                <a:gd name="T89" fmla="*/ 2 h 146"/>
                <a:gd name="T90" fmla="*/ 142 w 144"/>
                <a:gd name="T91" fmla="*/ 14 h 146"/>
                <a:gd name="T92" fmla="*/ 144 w 144"/>
                <a:gd name="T93" fmla="*/ 24 h 146"/>
                <a:gd name="T94" fmla="*/ 138 w 144"/>
                <a:gd name="T95" fmla="*/ 28 h 146"/>
                <a:gd name="T96" fmla="*/ 130 w 144"/>
                <a:gd name="T97" fmla="*/ 14 h 146"/>
                <a:gd name="T98" fmla="*/ 128 w 144"/>
                <a:gd name="T99" fmla="*/ 8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4" h="146">
                  <a:moveTo>
                    <a:pt x="32" y="82"/>
                  </a:moveTo>
                  <a:lnTo>
                    <a:pt x="32" y="82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4" y="72"/>
                  </a:lnTo>
                  <a:lnTo>
                    <a:pt x="2" y="68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2" y="60"/>
                  </a:lnTo>
                  <a:lnTo>
                    <a:pt x="4" y="54"/>
                  </a:lnTo>
                  <a:lnTo>
                    <a:pt x="8" y="50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20" y="50"/>
                  </a:lnTo>
                  <a:lnTo>
                    <a:pt x="30" y="52"/>
                  </a:lnTo>
                  <a:lnTo>
                    <a:pt x="46" y="58"/>
                  </a:lnTo>
                  <a:lnTo>
                    <a:pt x="46" y="58"/>
                  </a:lnTo>
                  <a:lnTo>
                    <a:pt x="58" y="64"/>
                  </a:lnTo>
                  <a:lnTo>
                    <a:pt x="60" y="68"/>
                  </a:lnTo>
                  <a:lnTo>
                    <a:pt x="62" y="74"/>
                  </a:lnTo>
                  <a:lnTo>
                    <a:pt x="62" y="74"/>
                  </a:lnTo>
                  <a:lnTo>
                    <a:pt x="60" y="78"/>
                  </a:lnTo>
                  <a:lnTo>
                    <a:pt x="58" y="82"/>
                  </a:lnTo>
                  <a:lnTo>
                    <a:pt x="54" y="86"/>
                  </a:lnTo>
                  <a:lnTo>
                    <a:pt x="48" y="88"/>
                  </a:lnTo>
                  <a:lnTo>
                    <a:pt x="48" y="88"/>
                  </a:lnTo>
                  <a:lnTo>
                    <a:pt x="44" y="88"/>
                  </a:lnTo>
                  <a:lnTo>
                    <a:pt x="32" y="82"/>
                  </a:lnTo>
                  <a:lnTo>
                    <a:pt x="32" y="82"/>
                  </a:lnTo>
                  <a:close/>
                  <a:moveTo>
                    <a:pt x="138" y="46"/>
                  </a:moveTo>
                  <a:lnTo>
                    <a:pt x="138" y="46"/>
                  </a:lnTo>
                  <a:lnTo>
                    <a:pt x="136" y="58"/>
                  </a:lnTo>
                  <a:lnTo>
                    <a:pt x="128" y="74"/>
                  </a:lnTo>
                  <a:lnTo>
                    <a:pt x="116" y="96"/>
                  </a:lnTo>
                  <a:lnTo>
                    <a:pt x="108" y="106"/>
                  </a:lnTo>
                  <a:lnTo>
                    <a:pt x="98" y="114"/>
                  </a:lnTo>
                  <a:lnTo>
                    <a:pt x="98" y="114"/>
                  </a:lnTo>
                  <a:lnTo>
                    <a:pt x="86" y="124"/>
                  </a:lnTo>
                  <a:lnTo>
                    <a:pt x="72" y="132"/>
                  </a:lnTo>
                  <a:lnTo>
                    <a:pt x="58" y="138"/>
                  </a:lnTo>
                  <a:lnTo>
                    <a:pt x="40" y="142"/>
                  </a:lnTo>
                  <a:lnTo>
                    <a:pt x="40" y="142"/>
                  </a:lnTo>
                  <a:lnTo>
                    <a:pt x="24" y="146"/>
                  </a:lnTo>
                  <a:lnTo>
                    <a:pt x="24" y="146"/>
                  </a:lnTo>
                  <a:lnTo>
                    <a:pt x="16" y="144"/>
                  </a:lnTo>
                  <a:lnTo>
                    <a:pt x="12" y="140"/>
                  </a:lnTo>
                  <a:lnTo>
                    <a:pt x="10" y="134"/>
                  </a:lnTo>
                  <a:lnTo>
                    <a:pt x="10" y="130"/>
                  </a:lnTo>
                  <a:lnTo>
                    <a:pt x="10" y="130"/>
                  </a:lnTo>
                  <a:lnTo>
                    <a:pt x="12" y="124"/>
                  </a:lnTo>
                  <a:lnTo>
                    <a:pt x="16" y="120"/>
                  </a:lnTo>
                  <a:lnTo>
                    <a:pt x="20" y="118"/>
                  </a:lnTo>
                  <a:lnTo>
                    <a:pt x="24" y="116"/>
                  </a:lnTo>
                  <a:lnTo>
                    <a:pt x="24" y="116"/>
                  </a:lnTo>
                  <a:lnTo>
                    <a:pt x="46" y="112"/>
                  </a:lnTo>
                  <a:lnTo>
                    <a:pt x="56" y="108"/>
                  </a:lnTo>
                  <a:lnTo>
                    <a:pt x="68" y="102"/>
                  </a:lnTo>
                  <a:lnTo>
                    <a:pt x="78" y="96"/>
                  </a:lnTo>
                  <a:lnTo>
                    <a:pt x="88" y="86"/>
                  </a:lnTo>
                  <a:lnTo>
                    <a:pt x="96" y="72"/>
                  </a:lnTo>
                  <a:lnTo>
                    <a:pt x="104" y="56"/>
                  </a:lnTo>
                  <a:lnTo>
                    <a:pt x="104" y="56"/>
                  </a:lnTo>
                  <a:lnTo>
                    <a:pt x="112" y="40"/>
                  </a:lnTo>
                  <a:lnTo>
                    <a:pt x="116" y="36"/>
                  </a:lnTo>
                  <a:lnTo>
                    <a:pt x="116" y="36"/>
                  </a:lnTo>
                  <a:lnTo>
                    <a:pt x="118" y="36"/>
                  </a:lnTo>
                  <a:lnTo>
                    <a:pt x="124" y="34"/>
                  </a:lnTo>
                  <a:lnTo>
                    <a:pt x="124" y="34"/>
                  </a:lnTo>
                  <a:lnTo>
                    <a:pt x="126" y="34"/>
                  </a:lnTo>
                  <a:lnTo>
                    <a:pt x="132" y="36"/>
                  </a:lnTo>
                  <a:lnTo>
                    <a:pt x="136" y="40"/>
                  </a:lnTo>
                  <a:lnTo>
                    <a:pt x="138" y="46"/>
                  </a:lnTo>
                  <a:lnTo>
                    <a:pt x="138" y="46"/>
                  </a:lnTo>
                  <a:close/>
                  <a:moveTo>
                    <a:pt x="46" y="40"/>
                  </a:moveTo>
                  <a:lnTo>
                    <a:pt x="46" y="40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18" y="30"/>
                  </a:lnTo>
                  <a:lnTo>
                    <a:pt x="16" y="26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18"/>
                  </a:lnTo>
                  <a:lnTo>
                    <a:pt x="18" y="12"/>
                  </a:lnTo>
                  <a:lnTo>
                    <a:pt x="22" y="8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34" y="8"/>
                  </a:lnTo>
                  <a:lnTo>
                    <a:pt x="44" y="10"/>
                  </a:lnTo>
                  <a:lnTo>
                    <a:pt x="60" y="16"/>
                  </a:lnTo>
                  <a:lnTo>
                    <a:pt x="60" y="16"/>
                  </a:lnTo>
                  <a:lnTo>
                    <a:pt x="72" y="22"/>
                  </a:lnTo>
                  <a:lnTo>
                    <a:pt x="74" y="26"/>
                  </a:lnTo>
                  <a:lnTo>
                    <a:pt x="76" y="32"/>
                  </a:lnTo>
                  <a:lnTo>
                    <a:pt x="76" y="32"/>
                  </a:lnTo>
                  <a:lnTo>
                    <a:pt x="74" y="36"/>
                  </a:lnTo>
                  <a:lnTo>
                    <a:pt x="72" y="42"/>
                  </a:lnTo>
                  <a:lnTo>
                    <a:pt x="68" y="46"/>
                  </a:lnTo>
                  <a:lnTo>
                    <a:pt x="62" y="46"/>
                  </a:lnTo>
                  <a:lnTo>
                    <a:pt x="62" y="46"/>
                  </a:lnTo>
                  <a:lnTo>
                    <a:pt x="58" y="46"/>
                  </a:lnTo>
                  <a:lnTo>
                    <a:pt x="46" y="40"/>
                  </a:lnTo>
                  <a:lnTo>
                    <a:pt x="46" y="40"/>
                  </a:lnTo>
                  <a:close/>
                  <a:moveTo>
                    <a:pt x="110" y="8"/>
                  </a:moveTo>
                  <a:lnTo>
                    <a:pt x="110" y="8"/>
                  </a:lnTo>
                  <a:lnTo>
                    <a:pt x="108" y="6"/>
                  </a:lnTo>
                  <a:lnTo>
                    <a:pt x="108" y="6"/>
                  </a:lnTo>
                  <a:lnTo>
                    <a:pt x="110" y="4"/>
                  </a:lnTo>
                  <a:lnTo>
                    <a:pt x="112" y="2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120" y="2"/>
                  </a:lnTo>
                  <a:lnTo>
                    <a:pt x="122" y="8"/>
                  </a:lnTo>
                  <a:lnTo>
                    <a:pt x="122" y="8"/>
                  </a:lnTo>
                  <a:lnTo>
                    <a:pt x="124" y="14"/>
                  </a:lnTo>
                  <a:lnTo>
                    <a:pt x="126" y="22"/>
                  </a:lnTo>
                  <a:lnTo>
                    <a:pt x="126" y="22"/>
                  </a:lnTo>
                  <a:lnTo>
                    <a:pt x="124" y="26"/>
                  </a:lnTo>
                  <a:lnTo>
                    <a:pt x="122" y="28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16" y="28"/>
                  </a:lnTo>
                  <a:lnTo>
                    <a:pt x="116" y="26"/>
                  </a:lnTo>
                  <a:lnTo>
                    <a:pt x="112" y="16"/>
                  </a:lnTo>
                  <a:lnTo>
                    <a:pt x="112" y="16"/>
                  </a:lnTo>
                  <a:lnTo>
                    <a:pt x="110" y="8"/>
                  </a:lnTo>
                  <a:lnTo>
                    <a:pt x="110" y="8"/>
                  </a:lnTo>
                  <a:close/>
                  <a:moveTo>
                    <a:pt x="128" y="8"/>
                  </a:moveTo>
                  <a:lnTo>
                    <a:pt x="128" y="8"/>
                  </a:lnTo>
                  <a:lnTo>
                    <a:pt x="128" y="4"/>
                  </a:lnTo>
                  <a:lnTo>
                    <a:pt x="128" y="4"/>
                  </a:lnTo>
                  <a:lnTo>
                    <a:pt x="128" y="2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38" y="2"/>
                  </a:lnTo>
                  <a:lnTo>
                    <a:pt x="140" y="6"/>
                  </a:lnTo>
                  <a:lnTo>
                    <a:pt x="140" y="6"/>
                  </a:lnTo>
                  <a:lnTo>
                    <a:pt x="142" y="14"/>
                  </a:lnTo>
                  <a:lnTo>
                    <a:pt x="144" y="22"/>
                  </a:lnTo>
                  <a:lnTo>
                    <a:pt x="144" y="22"/>
                  </a:lnTo>
                  <a:lnTo>
                    <a:pt x="144" y="24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8" y="28"/>
                  </a:lnTo>
                  <a:lnTo>
                    <a:pt x="136" y="26"/>
                  </a:lnTo>
                  <a:lnTo>
                    <a:pt x="134" y="26"/>
                  </a:lnTo>
                  <a:lnTo>
                    <a:pt x="130" y="14"/>
                  </a:lnTo>
                  <a:lnTo>
                    <a:pt x="130" y="14"/>
                  </a:lnTo>
                  <a:lnTo>
                    <a:pt x="128" y="8"/>
                  </a:lnTo>
                  <a:lnTo>
                    <a:pt x="128" y="8"/>
                  </a:lnTo>
                  <a:close/>
                </a:path>
              </a:pathLst>
            </a:custGeom>
            <a:solidFill>
              <a:srgbClr val="85C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pic>
        <p:nvPicPr>
          <p:cNvPr id="44" name="図 43">
            <a:extLst>
              <a:ext uri="{FF2B5EF4-FFF2-40B4-BE49-F238E27FC236}">
                <a16:creationId xmlns:a16="http://schemas.microsoft.com/office/drawing/2014/main" id="{49934436-D3EA-49AD-ADDB-4DD953CA38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822" y="3416472"/>
            <a:ext cx="593886" cy="702118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F6705FE1-6521-4819-86FF-E1013C15AE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308" y="209175"/>
            <a:ext cx="2039999" cy="786951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3BFAD0C2-E3AE-4E35-9BBB-BD937D86D6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6922">
            <a:off x="10347253" y="429195"/>
            <a:ext cx="1556604" cy="1329873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64BAFEEB-BC3F-4ECA-A032-6D63F00206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736" y="2211012"/>
            <a:ext cx="909034" cy="655161"/>
          </a:xfrm>
          <a:prstGeom prst="rect">
            <a:avLst/>
          </a:prstGeom>
        </p:spPr>
      </p:pic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E03C7B2-6372-4417-8D71-EED489B094A3}"/>
              </a:ext>
            </a:extLst>
          </p:cNvPr>
          <p:cNvSpPr txBox="1"/>
          <p:nvPr/>
        </p:nvSpPr>
        <p:spPr>
          <a:xfrm>
            <a:off x="6038493" y="1018822"/>
            <a:ext cx="2242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わたしのなまえは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3F93E4B-CFEC-4520-A2DB-BDE3C65216F1}"/>
              </a:ext>
            </a:extLst>
          </p:cNvPr>
          <p:cNvSpPr txBox="1"/>
          <p:nvPr/>
        </p:nvSpPr>
        <p:spPr>
          <a:xfrm>
            <a:off x="9964970" y="2366149"/>
            <a:ext cx="1047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です！</a:t>
            </a:r>
          </a:p>
        </p:txBody>
      </p:sp>
      <p:grpSp>
        <p:nvGrpSpPr>
          <p:cNvPr id="9" name="Group 64">
            <a:extLst>
              <a:ext uri="{FF2B5EF4-FFF2-40B4-BE49-F238E27FC236}">
                <a16:creationId xmlns:a16="http://schemas.microsoft.com/office/drawing/2014/main" id="{CE80F411-F567-4B65-BAFD-863E0D0754F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253329" y="2250557"/>
            <a:ext cx="4111395" cy="63594"/>
            <a:chOff x="1548" y="3361"/>
            <a:chExt cx="1666" cy="12"/>
          </a:xfrm>
        </p:grpSpPr>
        <p:sp>
          <p:nvSpPr>
            <p:cNvPr id="10" name="Rectangle 65">
              <a:extLst>
                <a:ext uri="{FF2B5EF4-FFF2-40B4-BE49-F238E27FC236}">
                  <a16:creationId xmlns:a16="http://schemas.microsoft.com/office/drawing/2014/main" id="{0AB26A4C-D46F-4F66-BE9C-B041AF29FE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8" y="3361"/>
              <a:ext cx="48" cy="12"/>
            </a:xfrm>
            <a:prstGeom prst="rect">
              <a:avLst/>
            </a:prstGeom>
            <a:solidFill>
              <a:srgbClr val="B5D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1" name="Rectangle 66">
              <a:extLst>
                <a:ext uri="{FF2B5EF4-FFF2-40B4-BE49-F238E27FC236}">
                  <a16:creationId xmlns:a16="http://schemas.microsoft.com/office/drawing/2014/main" id="{058AC0C5-A0D3-4744-BE23-CD560043A1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2" y="3361"/>
              <a:ext cx="48" cy="12"/>
            </a:xfrm>
            <a:prstGeom prst="rect">
              <a:avLst/>
            </a:prstGeom>
            <a:solidFill>
              <a:srgbClr val="85C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2" name="Rectangle 67">
              <a:extLst>
                <a:ext uri="{FF2B5EF4-FFF2-40B4-BE49-F238E27FC236}">
                  <a16:creationId xmlns:a16="http://schemas.microsoft.com/office/drawing/2014/main" id="{532527E4-A922-4DC8-99F3-A73AD21FFC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124" y="3361"/>
              <a:ext cx="48" cy="12"/>
            </a:xfrm>
            <a:prstGeom prst="rect">
              <a:avLst/>
            </a:prstGeom>
            <a:solidFill>
              <a:srgbClr val="00A2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3" name="Rectangle 68">
              <a:extLst>
                <a:ext uri="{FF2B5EF4-FFF2-40B4-BE49-F238E27FC236}">
                  <a16:creationId xmlns:a16="http://schemas.microsoft.com/office/drawing/2014/main" id="{34993C5C-D713-4DC7-B8C7-60B93F2093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20" y="3361"/>
              <a:ext cx="48" cy="12"/>
            </a:xfrm>
            <a:prstGeom prst="rect">
              <a:avLst/>
            </a:prstGeom>
            <a:solidFill>
              <a:srgbClr val="0085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4" name="Rectangle 69">
              <a:extLst>
                <a:ext uri="{FF2B5EF4-FFF2-40B4-BE49-F238E27FC236}">
                  <a16:creationId xmlns:a16="http://schemas.microsoft.com/office/drawing/2014/main" id="{54BDAF72-35BB-4AA3-9A72-B227F814A8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6" y="3361"/>
              <a:ext cx="48" cy="12"/>
            </a:xfrm>
            <a:prstGeom prst="rect">
              <a:avLst/>
            </a:prstGeom>
            <a:solidFill>
              <a:srgbClr val="E846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" name="Rectangle 70">
              <a:extLst>
                <a:ext uri="{FF2B5EF4-FFF2-40B4-BE49-F238E27FC236}">
                  <a16:creationId xmlns:a16="http://schemas.microsoft.com/office/drawing/2014/main" id="{42242797-BE4E-4B96-82DA-1F20BE6DFA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44" y="3361"/>
              <a:ext cx="48" cy="12"/>
            </a:xfrm>
            <a:prstGeom prst="rect">
              <a:avLst/>
            </a:prstGeom>
            <a:solidFill>
              <a:srgbClr val="F39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" name="Rectangle 71">
              <a:extLst>
                <a:ext uri="{FF2B5EF4-FFF2-40B4-BE49-F238E27FC236}">
                  <a16:creationId xmlns:a16="http://schemas.microsoft.com/office/drawing/2014/main" id="{93535E4F-CDF9-4D04-9D59-8D0A15536C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48" y="3361"/>
              <a:ext cx="48" cy="12"/>
            </a:xfrm>
            <a:prstGeom prst="rect">
              <a:avLst/>
            </a:prstGeom>
            <a:solidFill>
              <a:srgbClr val="EA55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" name="Rectangle 72">
              <a:extLst>
                <a:ext uri="{FF2B5EF4-FFF2-40B4-BE49-F238E27FC236}">
                  <a16:creationId xmlns:a16="http://schemas.microsoft.com/office/drawing/2014/main" id="{8F8FDC77-8E82-45E5-840D-A5C1474FC04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740" y="3361"/>
              <a:ext cx="48" cy="12"/>
            </a:xfrm>
            <a:prstGeom prst="rect">
              <a:avLst/>
            </a:prstGeom>
            <a:solidFill>
              <a:srgbClr val="FAE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8" name="Rectangle 73">
              <a:extLst>
                <a:ext uri="{FF2B5EF4-FFF2-40B4-BE49-F238E27FC236}">
                  <a16:creationId xmlns:a16="http://schemas.microsoft.com/office/drawing/2014/main" id="{E7EE0488-CC89-4E77-A779-8B70148FBF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16" y="3361"/>
              <a:ext cx="48" cy="12"/>
            </a:xfrm>
            <a:prstGeom prst="rect">
              <a:avLst/>
            </a:prstGeom>
            <a:solidFill>
              <a:srgbClr val="9567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9" name="Rectangle 74">
              <a:extLst>
                <a:ext uri="{FF2B5EF4-FFF2-40B4-BE49-F238E27FC236}">
                  <a16:creationId xmlns:a16="http://schemas.microsoft.com/office/drawing/2014/main" id="{95DCD0A4-9A1F-4D48-B5A1-638EDF9CAD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78" y="3361"/>
              <a:ext cx="48" cy="12"/>
            </a:xfrm>
            <a:prstGeom prst="rect">
              <a:avLst/>
            </a:prstGeom>
            <a:solidFill>
              <a:srgbClr val="B5D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0" name="Rectangle 75">
              <a:extLst>
                <a:ext uri="{FF2B5EF4-FFF2-40B4-BE49-F238E27FC236}">
                  <a16:creationId xmlns:a16="http://schemas.microsoft.com/office/drawing/2014/main" id="{C7F837ED-9E4F-4A7A-B006-81F47625DE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82" y="3361"/>
              <a:ext cx="48" cy="12"/>
            </a:xfrm>
            <a:prstGeom prst="rect">
              <a:avLst/>
            </a:prstGeom>
            <a:solidFill>
              <a:srgbClr val="85C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1" name="Rectangle 76">
              <a:extLst>
                <a:ext uri="{FF2B5EF4-FFF2-40B4-BE49-F238E27FC236}">
                  <a16:creationId xmlns:a16="http://schemas.microsoft.com/office/drawing/2014/main" id="{63E2FC7D-DC58-466B-AFB7-F5053B9838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74" y="3361"/>
              <a:ext cx="48" cy="12"/>
            </a:xfrm>
            <a:prstGeom prst="rect">
              <a:avLst/>
            </a:prstGeom>
            <a:solidFill>
              <a:srgbClr val="00A2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2" name="Rectangle 77">
              <a:extLst>
                <a:ext uri="{FF2B5EF4-FFF2-40B4-BE49-F238E27FC236}">
                  <a16:creationId xmlns:a16="http://schemas.microsoft.com/office/drawing/2014/main" id="{10709D00-641E-4BB1-8A46-3070B8E87F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0" y="3361"/>
              <a:ext cx="48" cy="12"/>
            </a:xfrm>
            <a:prstGeom prst="rect">
              <a:avLst/>
            </a:prstGeom>
            <a:solidFill>
              <a:srgbClr val="0085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3" name="Rectangle 78">
              <a:extLst>
                <a:ext uri="{FF2B5EF4-FFF2-40B4-BE49-F238E27FC236}">
                  <a16:creationId xmlns:a16="http://schemas.microsoft.com/office/drawing/2014/main" id="{07ADF525-14A5-41A1-ABE7-9889B168BE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86" y="3361"/>
              <a:ext cx="48" cy="12"/>
            </a:xfrm>
            <a:prstGeom prst="rect">
              <a:avLst/>
            </a:prstGeom>
            <a:solidFill>
              <a:srgbClr val="E846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4" name="Rectangle 79">
              <a:extLst>
                <a:ext uri="{FF2B5EF4-FFF2-40B4-BE49-F238E27FC236}">
                  <a16:creationId xmlns:a16="http://schemas.microsoft.com/office/drawing/2014/main" id="{479512B5-C9DC-4681-AE32-D7C104C0D3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94" y="3361"/>
              <a:ext cx="48" cy="12"/>
            </a:xfrm>
            <a:prstGeom prst="rect">
              <a:avLst/>
            </a:prstGeom>
            <a:solidFill>
              <a:srgbClr val="F39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5" name="Rectangle 80">
              <a:extLst>
                <a:ext uri="{FF2B5EF4-FFF2-40B4-BE49-F238E27FC236}">
                  <a16:creationId xmlns:a16="http://schemas.microsoft.com/office/drawing/2014/main" id="{6F4A852B-FDEE-48A1-A315-A0D019F4DE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98" y="3361"/>
              <a:ext cx="48" cy="12"/>
            </a:xfrm>
            <a:prstGeom prst="rect">
              <a:avLst/>
            </a:prstGeom>
            <a:solidFill>
              <a:srgbClr val="EA55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6" name="Rectangle 81">
              <a:extLst>
                <a:ext uri="{FF2B5EF4-FFF2-40B4-BE49-F238E27FC236}">
                  <a16:creationId xmlns:a16="http://schemas.microsoft.com/office/drawing/2014/main" id="{7BD55C2F-46A5-406F-9DA4-0C7BF038A7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90" y="3361"/>
              <a:ext cx="48" cy="12"/>
            </a:xfrm>
            <a:prstGeom prst="rect">
              <a:avLst/>
            </a:prstGeom>
            <a:solidFill>
              <a:srgbClr val="FAE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7" name="Rectangle 82">
              <a:extLst>
                <a:ext uri="{FF2B5EF4-FFF2-40B4-BE49-F238E27FC236}">
                  <a16:creationId xmlns:a16="http://schemas.microsoft.com/office/drawing/2014/main" id="{17298877-7FF7-4D05-A0AE-A0696A7035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66" y="3361"/>
              <a:ext cx="48" cy="12"/>
            </a:xfrm>
            <a:prstGeom prst="rect">
              <a:avLst/>
            </a:prstGeom>
            <a:solidFill>
              <a:srgbClr val="9567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78C58825-CBD4-4952-AAF2-29AF1393BFE4}"/>
              </a:ext>
            </a:extLst>
          </p:cNvPr>
          <p:cNvSpPr/>
          <p:nvPr/>
        </p:nvSpPr>
        <p:spPr>
          <a:xfrm>
            <a:off x="572995" y="416225"/>
            <a:ext cx="38138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spc="50" dirty="0">
                <a:ln w="9525" cmpd="sng">
                  <a:solidFill>
                    <a:schemeClr val="tx1"/>
                  </a:solidFill>
                  <a:prstDash val="solid"/>
                </a:ln>
                <a:effectLst/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スタッフ</a:t>
            </a:r>
            <a:r>
              <a:rPr lang="ja-JP" altLang="en-US" sz="4400" b="1" spc="50" dirty="0">
                <a:ln w="9525" cmpd="sng">
                  <a:solidFill>
                    <a:schemeClr val="tx1"/>
                  </a:solidFill>
                  <a:prstDash val="solid"/>
                </a:ln>
                <a:effectLst/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紹介</a:t>
            </a:r>
          </a:p>
        </p:txBody>
      </p:sp>
      <p:pic>
        <p:nvPicPr>
          <p:cNvPr id="80" name="図 79">
            <a:extLst>
              <a:ext uri="{FF2B5EF4-FFF2-40B4-BE49-F238E27FC236}">
                <a16:creationId xmlns:a16="http://schemas.microsoft.com/office/drawing/2014/main" id="{4CA8566E-9AA2-4AA7-A1C7-1E25F65850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18" y="2127545"/>
            <a:ext cx="3567949" cy="4208476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815C918-C122-4B48-8E05-10F99845730F}"/>
              </a:ext>
            </a:extLst>
          </p:cNvPr>
          <p:cNvSpPr/>
          <p:nvPr/>
        </p:nvSpPr>
        <p:spPr>
          <a:xfrm>
            <a:off x="1212139" y="3223413"/>
            <a:ext cx="27499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似顔絵や画像を貼り付けてください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E03C7B2-6372-4417-8D71-EED489B094A3}"/>
              </a:ext>
            </a:extLst>
          </p:cNvPr>
          <p:cNvSpPr txBox="1"/>
          <p:nvPr/>
        </p:nvSpPr>
        <p:spPr>
          <a:xfrm>
            <a:off x="6179896" y="1651575"/>
            <a:ext cx="474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3200"/>
              <a:t>〇〇〇〇●○○</a:t>
            </a:r>
            <a:endParaRPr lang="ja-JP" altLang="en-US" sz="32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E03C7B2-6372-4417-8D71-EED489B094A3}"/>
              </a:ext>
            </a:extLst>
          </p:cNvPr>
          <p:cNvSpPr txBox="1"/>
          <p:nvPr/>
        </p:nvSpPr>
        <p:spPr>
          <a:xfrm>
            <a:off x="4984740" y="4211580"/>
            <a:ext cx="67324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2400" dirty="0"/>
              <a:t>〇〇〇〇●〇〇〇〇◎〇〇〇〇●〇〇〇〇◎〇〇〇〇●〇〇〇〇◎〇〇〇〇●〇〇〇〇◎〇〇〇〇●〇〇〇〇◎</a:t>
            </a:r>
          </a:p>
          <a:p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51282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39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EPSON 太丸ゴシック体Ｂ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砂田 圭子</dc:creator>
  <cp:lastModifiedBy>小杉 美里</cp:lastModifiedBy>
  <cp:revision>9</cp:revision>
  <dcterms:created xsi:type="dcterms:W3CDTF">2018-10-10T02:06:23Z</dcterms:created>
  <dcterms:modified xsi:type="dcterms:W3CDTF">2018-10-12T06:42:59Z</dcterms:modified>
</cp:coreProperties>
</file>