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6"/>
  </p:notesMasterIdLst>
  <p:handoutMasterIdLst>
    <p:handoutMasterId r:id="rId7"/>
  </p:handoutMasterIdLst>
  <p:sldIdLst>
    <p:sldId id="272" r:id="rId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92" autoAdjust="0"/>
  </p:normalViewPr>
  <p:slideViewPr>
    <p:cSldViewPr>
      <p:cViewPr varScale="1">
        <p:scale>
          <a:sx n="69" d="100"/>
          <a:sy n="69" d="100"/>
        </p:scale>
        <p:origin x="672" y="6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EC49FC-0A31-4584-AE96-1E1D3C3E4788}" type="datetime4">
              <a:rPr lang="ja-JP" altLang="en-US" smtClean="0">
                <a:latin typeface="MS Mincho" panose="02020609040205080304" pitchFamily="17" charset="-128"/>
                <a:ea typeface="MS Mincho" panose="02020609040205080304" pitchFamily="17" charset="-128"/>
              </a:rPr>
              <a:t>2018年12月20日</a:t>
            </a:fld>
            <a:endParaRPr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E322BB-75AD-4A1E-9661-2724167329F0}" type="slidenum">
              <a:rPr lang="en-US" altLang="ja-JP">
                <a:latin typeface="MS Mincho" panose="02020609040205080304" pitchFamily="17" charset="-128"/>
                <a:ea typeface="MS Mincho" panose="02020609040205080304" pitchFamily="17" charset="-128"/>
              </a:rPr>
              <a:t>‹#›</a:t>
            </a:fld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E4C67439-E0B2-4387-9D2A-5CA53C9ADE2D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B045B7DE-1198-4F2F-B574-CA8CAE34164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altLang="ja-JP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68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8882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1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754F-64C6-4979-9D56-36309B652AF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17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3F6D3E-45C4-46CF-912B-4B70F7333B9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8551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2302"/>
            <a:ext cx="2628215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2302"/>
            <a:ext cx="7732286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951052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9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3040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4" y="1845735"/>
            <a:ext cx="4936474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4870932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5"/>
            <a:ext cx="4936474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CE160AF-3428-4E0F-B8D5-1BE8CA7C7D0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090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920CDF0-F620-45B9-A4AC-F63167D50AEE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83100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12447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097283C3-B71B-4549-A14F-13534A09B1C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26090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5" y="5074920"/>
            <a:ext cx="10111011" cy="822960"/>
          </a:xfrm>
        </p:spPr>
        <p:txBody>
          <a:bodyPr tIns="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4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65166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74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kumimoji="1"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85ED58-B69F-49EA-8EE9-6232AB178323}"/>
              </a:ext>
            </a:extLst>
          </p:cNvPr>
          <p:cNvSpPr txBox="1"/>
          <p:nvPr/>
        </p:nvSpPr>
        <p:spPr>
          <a:xfrm>
            <a:off x="1293812" y="104708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売り場にない商品をリクエストできますか？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059CD25-7C5A-4504-9F80-1D2F66022B8B}"/>
              </a:ext>
            </a:extLst>
          </p:cNvPr>
          <p:cNvSpPr/>
          <p:nvPr/>
        </p:nvSpPr>
        <p:spPr>
          <a:xfrm>
            <a:off x="1293812" y="2687197"/>
            <a:ext cx="9144000" cy="2931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当店では、お客様が必要な商品を取り揃えたいと考えております。店頭にない商品でも、お取り寄せできます。何か購入したいものがございましたら、お申しつけください。</a:t>
            </a:r>
          </a:p>
        </p:txBody>
      </p:sp>
      <p:pic>
        <p:nvPicPr>
          <p:cNvPr id="1026" name="Picture 2" descr="http://kids.wanpug.com/illust/illust4081.png">
            <a:extLst>
              <a:ext uri="{FF2B5EF4-FFF2-40B4-BE49-F238E27FC236}">
                <a16:creationId xmlns:a16="http://schemas.microsoft.com/office/drawing/2014/main" id="{A50033E6-661D-48EC-8E05-B847D162D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56812" y="3733800"/>
            <a:ext cx="1679635" cy="205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kids.wanpug.com/illust/illust1318.png">
            <a:extLst>
              <a:ext uri="{FF2B5EF4-FFF2-40B4-BE49-F238E27FC236}">
                <a16:creationId xmlns:a16="http://schemas.microsoft.com/office/drawing/2014/main" id="{4107D2B9-F21F-4B17-AD87-8CFA5E7EF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" y="685800"/>
            <a:ext cx="1147763" cy="109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kids.wanpug.com/illust/illust1319.png">
            <a:extLst>
              <a:ext uri="{FF2B5EF4-FFF2-40B4-BE49-F238E27FC236}">
                <a16:creationId xmlns:a16="http://schemas.microsoft.com/office/drawing/2014/main" id="{29471A5B-8F23-4038-B485-06812C31F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89" y="2341418"/>
            <a:ext cx="1135531" cy="110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5D5613-49DA-4DD4-A63A-464944549C4B}"/>
              </a:ext>
            </a:extLst>
          </p:cNvPr>
          <p:cNvSpPr txBox="1"/>
          <p:nvPr/>
        </p:nvSpPr>
        <p:spPr>
          <a:xfrm>
            <a:off x="9904412" y="5715000"/>
            <a:ext cx="19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340504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レトロスペクト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787942[読み取り専用]" id="{636B883E-1CAD-46D8-8475-E694462D71AB}" vid="{611BED7E-8EFE-4A94-894E-AC47AF27E073}"/>
    </a:ext>
  </a:extLst>
</a:theme>
</file>

<file path=ppt/theme/theme2.xml><?xml version="1.0" encoding="utf-8"?>
<a:theme xmlns:a="http://schemas.openxmlformats.org/drawingml/2006/main" name="Office テーマ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49</Words>
  <Application>Microsoft Office PowerPoint</Application>
  <PresentationFormat>ユーザー設定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EPSON 太丸ゴシック体Ｂ</vt:lpstr>
      <vt:lpstr>MS Mincho</vt:lpstr>
      <vt:lpstr>Calibri</vt:lpstr>
      <vt:lpstr>Calibri Light</vt:lpstr>
      <vt:lpstr>レトロスペクト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7</cp:revision>
  <dcterms:created xsi:type="dcterms:W3CDTF">2011-11-23T05:12:56Z</dcterms:created>
  <dcterms:modified xsi:type="dcterms:W3CDTF">2018-12-20T06:41:06Z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