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3"/>
  </p:notesMasterIdLst>
  <p:sldIdLst>
    <p:sldId id="262" r:id="rId2"/>
  </p:sldIdLst>
  <p:sldSz cx="19391313" cy="10907713"/>
  <p:notesSz cx="7318375" cy="10450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 userDrawn="1">
          <p15:clr>
            <a:srgbClr val="A4A3A4"/>
          </p15:clr>
        </p15:guide>
        <p15:guide id="2" pos="61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B1"/>
    <a:srgbClr val="009B6D"/>
    <a:srgbClr val="FFF100"/>
    <a:srgbClr val="906E30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66" y="42"/>
      </p:cViewPr>
      <p:guideLst>
        <p:guide orient="horz" pos="3435"/>
        <p:guide pos="61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145388" y="0"/>
            <a:ext cx="3171295" cy="524340"/>
          </a:xfrm>
          <a:prstGeom prst="rect">
            <a:avLst/>
          </a:prstGeom>
        </p:spPr>
        <p:txBody>
          <a:bodyPr vert="horz" lIns="97166" tIns="48583" rIns="97166" bIns="4858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23875" y="1304925"/>
            <a:ext cx="6270625" cy="3529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66" tIns="48583" rIns="97166" bIns="4858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31838" y="5029310"/>
            <a:ext cx="5854700" cy="4114889"/>
          </a:xfrm>
          <a:prstGeom prst="rect">
            <a:avLst/>
          </a:prstGeom>
        </p:spPr>
        <p:txBody>
          <a:bodyPr vert="horz" lIns="97166" tIns="48583" rIns="97166" bIns="4858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145388" y="9926176"/>
            <a:ext cx="3171295" cy="524339"/>
          </a:xfrm>
          <a:prstGeom prst="rect">
            <a:avLst/>
          </a:prstGeom>
        </p:spPr>
        <p:txBody>
          <a:bodyPr vert="horz" lIns="97166" tIns="48583" rIns="97166" bIns="4858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5657416" y="1003510"/>
            <a:ext cx="8327155" cy="8317131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385" y="1746997"/>
            <a:ext cx="16411391" cy="6990269"/>
          </a:xfrm>
        </p:spPr>
        <p:txBody>
          <a:bodyPr anchor="ctr">
            <a:noAutofit/>
          </a:bodyPr>
          <a:lstStyle>
            <a:lvl1pPr algn="ctr">
              <a:defRPr sz="15905" spc="1272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3019" y="9509968"/>
            <a:ext cx="12796124" cy="118060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3181" b="1" i="0" cap="all" spc="636" baseline="0">
                <a:solidFill>
                  <a:schemeClr val="tx2"/>
                </a:solidFill>
              </a:defRPr>
            </a:lvl1pPr>
            <a:lvl2pPr marL="727177" indent="0" algn="ctr">
              <a:buNone/>
              <a:defRPr sz="3181"/>
            </a:lvl2pPr>
            <a:lvl3pPr marL="1454353" indent="0" algn="ctr">
              <a:buNone/>
              <a:defRPr sz="2863"/>
            </a:lvl3pPr>
            <a:lvl4pPr marL="2181530" indent="0" algn="ctr">
              <a:buNone/>
              <a:defRPr sz="2545"/>
            </a:lvl4pPr>
            <a:lvl5pPr marL="2908706" indent="0" algn="ctr">
              <a:buNone/>
              <a:defRPr sz="2545"/>
            </a:lvl5pPr>
            <a:lvl6pPr marL="3635883" indent="0" algn="ctr">
              <a:buNone/>
              <a:defRPr sz="2545"/>
            </a:lvl6pPr>
            <a:lvl7pPr marL="4363060" indent="0" algn="ctr">
              <a:buNone/>
              <a:defRPr sz="2545"/>
            </a:lvl7pPr>
            <a:lvl8pPr marL="5090236" indent="0" algn="ctr">
              <a:buNone/>
              <a:defRPr sz="2545"/>
            </a:lvl8pPr>
            <a:lvl9pPr marL="581741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15385" y="10140577"/>
            <a:ext cx="3705411" cy="55423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48797" y="10140577"/>
            <a:ext cx="6544568" cy="54999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21364" y="10140577"/>
            <a:ext cx="3705412" cy="54999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450848" cy="109077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160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9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010432" y="608188"/>
            <a:ext cx="2373228" cy="89074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9730" y="608188"/>
            <a:ext cx="13348363" cy="890749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8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8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863" y="1708030"/>
            <a:ext cx="13021494" cy="6464827"/>
          </a:xfrm>
        </p:spPr>
        <p:txBody>
          <a:bodyPr anchor="b">
            <a:normAutofit/>
          </a:bodyPr>
          <a:lstStyle>
            <a:lvl1pPr>
              <a:defRPr sz="13360" spc="1272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864" y="8206681"/>
            <a:ext cx="11161278" cy="151278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181" b="1" i="0" cap="all" spc="636" baseline="0">
                <a:solidFill>
                  <a:schemeClr val="accent1"/>
                </a:solidFill>
              </a:defRPr>
            </a:lvl1pPr>
            <a:lvl2pPr marL="727177" indent="0">
              <a:buNone/>
              <a:defRPr sz="3181">
                <a:solidFill>
                  <a:schemeClr val="tx1">
                    <a:tint val="75000"/>
                  </a:schemeClr>
                </a:solidFill>
              </a:defRPr>
            </a:lvl2pPr>
            <a:lvl3pPr marL="1454353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3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70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8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6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3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41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47710" y="10140577"/>
            <a:ext cx="2376115" cy="55423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6324" y="10140577"/>
            <a:ext cx="6544568" cy="54999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13390" y="10140577"/>
            <a:ext cx="2365966" cy="54999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4476667" cy="10907713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940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9729" y="3635904"/>
            <a:ext cx="7635329" cy="57568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3285" y="3635904"/>
            <a:ext cx="7635329" cy="57568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417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57" y="605985"/>
            <a:ext cx="16179627" cy="237545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88" y="3498538"/>
            <a:ext cx="7635329" cy="1006043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3022" b="1" cap="all" spc="318" baseline="0">
                <a:solidFill>
                  <a:schemeClr val="tx2"/>
                </a:solidFill>
              </a:defRPr>
            </a:lvl1pPr>
            <a:lvl2pPr marL="727177" indent="0">
              <a:buNone/>
              <a:defRPr sz="3022" b="1"/>
            </a:lvl2pPr>
            <a:lvl3pPr marL="1454353" indent="0">
              <a:buNone/>
              <a:defRPr sz="2863" b="1"/>
            </a:lvl3pPr>
            <a:lvl4pPr marL="2181530" indent="0">
              <a:buNone/>
              <a:defRPr sz="2545" b="1"/>
            </a:lvl4pPr>
            <a:lvl5pPr marL="2908706" indent="0">
              <a:buNone/>
              <a:defRPr sz="2545" b="1"/>
            </a:lvl5pPr>
            <a:lvl6pPr marL="3635883" indent="0">
              <a:buNone/>
              <a:defRPr sz="2545" b="1"/>
            </a:lvl6pPr>
            <a:lvl7pPr marL="4363060" indent="0">
              <a:buNone/>
              <a:defRPr sz="2545" b="1"/>
            </a:lvl7pPr>
            <a:lvl8pPr marL="5090236" indent="0">
              <a:buNone/>
              <a:defRPr sz="2545" b="1"/>
            </a:lvl8pPr>
            <a:lvl9pPr marL="581741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9729" y="4626954"/>
            <a:ext cx="7635329" cy="47657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551127" y="3498538"/>
            <a:ext cx="7635329" cy="1006043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3022" b="1" cap="all" spc="318" baseline="0">
                <a:solidFill>
                  <a:schemeClr val="tx2"/>
                </a:solidFill>
              </a:defRPr>
            </a:lvl1pPr>
            <a:lvl2pPr marL="727177" indent="0">
              <a:buNone/>
              <a:defRPr sz="3022" b="1"/>
            </a:lvl2pPr>
            <a:lvl3pPr marL="1454353" indent="0">
              <a:buNone/>
              <a:defRPr sz="2863" b="1"/>
            </a:lvl3pPr>
            <a:lvl4pPr marL="2181530" indent="0">
              <a:buNone/>
              <a:defRPr sz="2545" b="1"/>
            </a:lvl4pPr>
            <a:lvl5pPr marL="2908706" indent="0">
              <a:buNone/>
              <a:defRPr sz="2545" b="1"/>
            </a:lvl5pPr>
            <a:lvl6pPr marL="3635883" indent="0">
              <a:buNone/>
              <a:defRPr sz="2545" b="1"/>
            </a:lvl6pPr>
            <a:lvl7pPr marL="4363060" indent="0">
              <a:buNone/>
              <a:defRPr sz="2545" b="1"/>
            </a:lvl7pPr>
            <a:lvl8pPr marL="5090236" indent="0">
              <a:buNone/>
              <a:defRPr sz="2545" b="1"/>
            </a:lvl8pPr>
            <a:lvl9pPr marL="581741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551127" y="4626954"/>
            <a:ext cx="7635329" cy="47657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9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6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9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11753458" y="0"/>
            <a:ext cx="7637855" cy="10907713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362" y="727180"/>
            <a:ext cx="4917993" cy="1903316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22" b="1" i="0" cap="all" spc="47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810" y="1463868"/>
            <a:ext cx="9794932" cy="7928886"/>
          </a:xfrm>
        </p:spPr>
        <p:txBody>
          <a:bodyPr/>
          <a:lstStyle>
            <a:lvl1pPr>
              <a:defRPr sz="5090"/>
            </a:lvl1pPr>
            <a:lvl2pPr>
              <a:defRPr sz="4453"/>
            </a:lvl2pPr>
            <a:lvl3pPr>
              <a:defRPr sz="3817"/>
            </a:lvl3pPr>
            <a:lvl4pPr>
              <a:defRPr sz="3181"/>
            </a:lvl4pPr>
            <a:lvl5pPr>
              <a:defRPr sz="3181"/>
            </a:lvl5pPr>
            <a:lvl6pPr>
              <a:defRPr sz="3181"/>
            </a:lvl6pPr>
            <a:lvl7pPr>
              <a:defRPr sz="3181"/>
            </a:lvl7pPr>
            <a:lvl8pPr>
              <a:defRPr sz="3181"/>
            </a:lvl8pPr>
            <a:lvl9pPr>
              <a:defRPr sz="318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1364" y="2769611"/>
            <a:ext cx="4917993" cy="662314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909"/>
              </a:spcBef>
              <a:buNone/>
              <a:defRPr sz="2545" baseline="0">
                <a:solidFill>
                  <a:schemeClr val="bg2"/>
                </a:solidFill>
              </a:defRPr>
            </a:lvl1pPr>
            <a:lvl2pPr marL="727177" indent="0">
              <a:buNone/>
              <a:defRPr sz="2227"/>
            </a:lvl2pPr>
            <a:lvl3pPr marL="1454353" indent="0">
              <a:buNone/>
              <a:defRPr sz="1909"/>
            </a:lvl3pPr>
            <a:lvl4pPr marL="2181530" indent="0">
              <a:buNone/>
              <a:defRPr sz="1591"/>
            </a:lvl4pPr>
            <a:lvl5pPr marL="2908706" indent="0">
              <a:buNone/>
              <a:defRPr sz="1591"/>
            </a:lvl5pPr>
            <a:lvl6pPr marL="3635883" indent="0">
              <a:buNone/>
              <a:defRPr sz="1591"/>
            </a:lvl6pPr>
            <a:lvl7pPr marL="4363060" indent="0">
              <a:buNone/>
              <a:defRPr sz="1591"/>
            </a:lvl7pPr>
            <a:lvl8pPr marL="5090236" indent="0">
              <a:buNone/>
              <a:defRPr sz="1591"/>
            </a:lvl8pPr>
            <a:lvl9pPr marL="581741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6810" y="10140577"/>
            <a:ext cx="1961645" cy="55423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5797" y="10140577"/>
            <a:ext cx="5538388" cy="5499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51528" y="10140577"/>
            <a:ext cx="1960215" cy="54999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450848" cy="10907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9690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0849" y="1"/>
            <a:ext cx="11699020" cy="10907711"/>
          </a:xfrm>
        </p:spPr>
        <p:txBody>
          <a:bodyPr anchor="t"/>
          <a:lstStyle>
            <a:lvl1pPr marL="0" indent="0">
              <a:buNone/>
              <a:defRPr sz="5090"/>
            </a:lvl1pPr>
            <a:lvl2pPr marL="727177" indent="0">
              <a:buNone/>
              <a:defRPr sz="4453"/>
            </a:lvl2pPr>
            <a:lvl3pPr marL="1454353" indent="0">
              <a:buNone/>
              <a:defRPr sz="3817"/>
            </a:lvl3pPr>
            <a:lvl4pPr marL="2181530" indent="0">
              <a:buNone/>
              <a:defRPr sz="3181"/>
            </a:lvl4pPr>
            <a:lvl5pPr marL="2908706" indent="0">
              <a:buNone/>
              <a:defRPr sz="3181"/>
            </a:lvl5pPr>
            <a:lvl6pPr marL="3635883" indent="0">
              <a:buNone/>
              <a:defRPr sz="3181"/>
            </a:lvl6pPr>
            <a:lvl7pPr marL="4363060" indent="0">
              <a:buNone/>
              <a:defRPr sz="3181"/>
            </a:lvl7pPr>
            <a:lvl8pPr marL="5090236" indent="0">
              <a:buNone/>
              <a:defRPr sz="3181"/>
            </a:lvl8pPr>
            <a:lvl9pPr marL="5817413" indent="0">
              <a:buNone/>
              <a:defRPr sz="318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11753458" y="0"/>
            <a:ext cx="7637855" cy="10907713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450848" cy="10907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361" y="727181"/>
            <a:ext cx="4917996" cy="190331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22" b="1" i="0" spc="47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1361" y="2769611"/>
            <a:ext cx="4917996" cy="662314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909"/>
              </a:spcBef>
              <a:buNone/>
              <a:defRPr sz="2545" baseline="0">
                <a:solidFill>
                  <a:schemeClr val="bg2"/>
                </a:solidFill>
              </a:defRPr>
            </a:lvl1pPr>
            <a:lvl2pPr marL="727177" indent="0">
              <a:buNone/>
              <a:defRPr sz="2227"/>
            </a:lvl2pPr>
            <a:lvl3pPr marL="1454353" indent="0">
              <a:buNone/>
              <a:defRPr sz="1909"/>
            </a:lvl3pPr>
            <a:lvl4pPr marL="2181530" indent="0">
              <a:buNone/>
              <a:defRPr sz="1591"/>
            </a:lvl4pPr>
            <a:lvl5pPr marL="2908706" indent="0">
              <a:buNone/>
              <a:defRPr sz="1591"/>
            </a:lvl5pPr>
            <a:lvl6pPr marL="3635883" indent="0">
              <a:buNone/>
              <a:defRPr sz="1591"/>
            </a:lvl6pPr>
            <a:lvl7pPr marL="4363060" indent="0">
              <a:buNone/>
              <a:defRPr sz="1591"/>
            </a:lvl7pPr>
            <a:lvl8pPr marL="5090236" indent="0">
              <a:buNone/>
              <a:defRPr sz="1591"/>
            </a:lvl8pPr>
            <a:lvl9pPr marL="581741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8239" y="10140577"/>
            <a:ext cx="1960215" cy="554232"/>
          </a:xfrm>
        </p:spPr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5798" y="10140577"/>
            <a:ext cx="5538386" cy="549992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46048" y="10140577"/>
            <a:ext cx="1963370" cy="549992"/>
          </a:xfrm>
        </p:spPr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1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0787" y="608187"/>
            <a:ext cx="16188569" cy="2373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87" y="3635907"/>
            <a:ext cx="16188569" cy="5715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0787" y="10140577"/>
            <a:ext cx="3705411" cy="554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23373" y="10140577"/>
            <a:ext cx="6544568" cy="549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95117" y="10140577"/>
            <a:ext cx="4484240" cy="5499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1408900" cy="10907713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8940465" y="0"/>
            <a:ext cx="450848" cy="10907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17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1454353" rtl="0" eaLnBrk="1" latinLnBrk="0" hangingPunct="1">
        <a:lnSpc>
          <a:spcPct val="90000"/>
        </a:lnSpc>
        <a:spcBef>
          <a:spcPct val="0"/>
        </a:spcBef>
        <a:buNone/>
        <a:defRPr kumimoji="1" sz="8112" kern="1200" cap="all" spc="3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Arial" panose="020B0604020202020204" pitchFamily="34" charset="0"/>
        <a:buChar char="•"/>
        <a:defRPr kumimoji="1" sz="318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090765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Gill Sans MT" panose="020B0502020104020203" pitchFamily="34" charset="0"/>
        <a:buChar char="–"/>
        <a:defRPr kumimoji="1" sz="28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817942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Arial" panose="020B0604020202020204" pitchFamily="34" charset="0"/>
        <a:buChar char="•"/>
        <a:defRPr kumimoji="1" sz="254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545118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Gill Sans MT" panose="020B0502020104020203" pitchFamily="34" charset="0"/>
        <a:buChar char="–"/>
        <a:defRPr kumimoji="1" sz="222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3272295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Arial" panose="020B0604020202020204" pitchFamily="34" charset="0"/>
        <a:buChar char="•"/>
        <a:defRPr kumimoji="1" sz="222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999471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Gill Sans MT" panose="020B0502020104020203" pitchFamily="34" charset="0"/>
        <a:buChar char="–"/>
        <a:defRPr kumimoji="1" sz="222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4726648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Arial" panose="020B0604020202020204" pitchFamily="34" charset="0"/>
        <a:buChar char="•"/>
        <a:defRPr kumimoji="1" sz="2227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5453825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Gill Sans MT" panose="020B0502020104020203" pitchFamily="34" charset="0"/>
        <a:buChar char="–"/>
        <a:defRPr kumimoji="1" sz="2227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6181001" indent="-363588" algn="l" defTabSz="1454353" rtl="0" eaLnBrk="1" latinLnBrk="0" hangingPunct="1">
        <a:lnSpc>
          <a:spcPct val="110000"/>
        </a:lnSpc>
        <a:spcBef>
          <a:spcPts val="1113"/>
        </a:spcBef>
        <a:buClr>
          <a:schemeClr val="tx2"/>
        </a:buClr>
        <a:buFont typeface="Arial" panose="020B0604020202020204" pitchFamily="34" charset="0"/>
        <a:buChar char="•"/>
        <a:defRPr kumimoji="1" sz="2227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7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53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30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706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83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60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36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413" algn="l" defTabSz="1454353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FA71AF96-A0FF-4CB4-A3AD-769D40D9219A}"/>
              </a:ext>
            </a:extLst>
          </p:cNvPr>
          <p:cNvSpPr/>
          <p:nvPr/>
        </p:nvSpPr>
        <p:spPr>
          <a:xfrm>
            <a:off x="2484032" y="2936369"/>
            <a:ext cx="15597720" cy="7162919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54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endParaRPr kumimoji="1" lang="en-US" altLang="ja-JP" sz="54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endParaRPr kumimoji="1" lang="ja-JP" altLang="en-US" sz="54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566FCE6-16D9-4415-B8AF-C75E1545D67E}"/>
              </a:ext>
            </a:extLst>
          </p:cNvPr>
          <p:cNvSpPr txBox="1"/>
          <p:nvPr/>
        </p:nvSpPr>
        <p:spPr>
          <a:xfrm>
            <a:off x="2676293" y="1271238"/>
            <a:ext cx="147271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b="1" spc="300" dirty="0">
                <a:solidFill>
                  <a:schemeClr val="accent5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一般用医薬品（</a:t>
            </a:r>
            <a:r>
              <a:rPr kumimoji="1" lang="ja-JP" altLang="en-US" sz="6000" b="1" spc="300" dirty="0">
                <a:solidFill>
                  <a:schemeClr val="accent5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ＯＴＣ</a:t>
            </a:r>
            <a:r>
              <a:rPr kumimoji="1" lang="zh-CN" altLang="en-US" sz="6000" b="1" spc="300" dirty="0">
                <a:solidFill>
                  <a:schemeClr val="accent5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医薬品）</a:t>
            </a:r>
            <a:r>
              <a:rPr kumimoji="1" lang="ja-JP" altLang="en-US" sz="6000" b="1" spc="300" dirty="0">
                <a:solidFill>
                  <a:schemeClr val="accent5">
                    <a:lumMod val="7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あります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5D8E27D-E94E-4191-89FF-80D68711F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788" y="3357163"/>
            <a:ext cx="2534847" cy="149556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461D71B-330E-45F9-98FC-65BE02C2D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801941" y="8457925"/>
            <a:ext cx="2534847" cy="149556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19303F7-80A8-4626-A9EC-CC28BF97F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76293" y="3357163"/>
            <a:ext cx="2534847" cy="1495560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FB34857-8846-4434-B844-85C3CE198C00}"/>
              </a:ext>
            </a:extLst>
          </p:cNvPr>
          <p:cNvSpPr/>
          <p:nvPr/>
        </p:nvSpPr>
        <p:spPr>
          <a:xfrm>
            <a:off x="4684000" y="6951335"/>
            <a:ext cx="3279600" cy="194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84DECCF-3D35-4F23-A536-19AA2D7E00B5}"/>
              </a:ext>
            </a:extLst>
          </p:cNvPr>
          <p:cNvSpPr/>
          <p:nvPr/>
        </p:nvSpPr>
        <p:spPr>
          <a:xfrm>
            <a:off x="8523768" y="6951335"/>
            <a:ext cx="3279600" cy="194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C5C4C72-8EDB-42B4-AD07-47C904B233CF}"/>
              </a:ext>
            </a:extLst>
          </p:cNvPr>
          <p:cNvSpPr/>
          <p:nvPr/>
        </p:nvSpPr>
        <p:spPr>
          <a:xfrm>
            <a:off x="12869980" y="6975716"/>
            <a:ext cx="3279600" cy="194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写真を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入れてください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156E1BB-D614-4186-85FB-340E4EF31B23}"/>
              </a:ext>
            </a:extLst>
          </p:cNvPr>
          <p:cNvSpPr/>
          <p:nvPr/>
        </p:nvSpPr>
        <p:spPr>
          <a:xfrm>
            <a:off x="7174605" y="3427784"/>
            <a:ext cx="621657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kumimoji="1" lang="ja-JP" altLang="en-US" sz="6600" b="1" cap="none" spc="0" dirty="0">
                <a:ln/>
                <a:solidFill>
                  <a:schemeClr val="accent4"/>
                </a:solidFill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今月の奉仕品</a:t>
            </a:r>
            <a:endParaRPr lang="ja-JP" altLang="en-US" sz="6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B7B4395-6AD3-447C-9A64-37BD2A466364}"/>
              </a:ext>
            </a:extLst>
          </p:cNvPr>
          <p:cNvSpPr/>
          <p:nvPr/>
        </p:nvSpPr>
        <p:spPr>
          <a:xfrm>
            <a:off x="13595034" y="10342994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ぜひ薬剤師に気軽にご相談ください</a:t>
            </a:r>
          </a:p>
        </p:txBody>
      </p:sp>
      <p:pic>
        <p:nvPicPr>
          <p:cNvPr id="1026" name="Picture 2" descr="http://kids.wanpug.com/illust/illust1306.png">
            <a:extLst>
              <a:ext uri="{FF2B5EF4-FFF2-40B4-BE49-F238E27FC236}">
                <a16:creationId xmlns:a16="http://schemas.microsoft.com/office/drawing/2014/main" id="{F9F89A4C-15C5-4BAA-92FF-703E58BBB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0079" y="1254053"/>
            <a:ext cx="559169" cy="90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kids.wanpug.com/illust/illust315.png">
            <a:extLst>
              <a:ext uri="{FF2B5EF4-FFF2-40B4-BE49-F238E27FC236}">
                <a16:creationId xmlns:a16="http://schemas.microsoft.com/office/drawing/2014/main" id="{81FD3E0A-7A2E-4082-9AC0-F1C7AC4CE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33" y="1334730"/>
            <a:ext cx="385922" cy="74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ids.wanpug.com/illust/illust4075.png">
            <a:extLst>
              <a:ext uri="{FF2B5EF4-FFF2-40B4-BE49-F238E27FC236}">
                <a16:creationId xmlns:a16="http://schemas.microsoft.com/office/drawing/2014/main" id="{94BB7611-D5DA-42D7-87E1-5E6AB74C4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40" y="4673600"/>
            <a:ext cx="385729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7A14572-A92E-495A-9EAB-D5D8D50C18E7}"/>
              </a:ext>
            </a:extLst>
          </p:cNvPr>
          <p:cNvSpPr txBox="1"/>
          <p:nvPr/>
        </p:nvSpPr>
        <p:spPr>
          <a:xfrm>
            <a:off x="7364685" y="5190497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風邪対策に</a:t>
            </a:r>
            <a:endParaRPr kumimoji="1" lang="en-US" altLang="ja-JP" sz="28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sz="28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おすすめ</a:t>
            </a:r>
          </a:p>
        </p:txBody>
      </p:sp>
      <p:pic>
        <p:nvPicPr>
          <p:cNvPr id="1032" name="Picture 8" descr="http://kids.wanpug.com/illust/illust4079.png">
            <a:extLst>
              <a:ext uri="{FF2B5EF4-FFF2-40B4-BE49-F238E27FC236}">
                <a16:creationId xmlns:a16="http://schemas.microsoft.com/office/drawing/2014/main" id="{7C837B1C-B5F8-4F74-A20E-C088621CA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31991" y="4696243"/>
            <a:ext cx="3758742" cy="207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5D7D9A6-9BBD-4211-8572-14F178559DBB}"/>
              </a:ext>
            </a:extLst>
          </p:cNvPr>
          <p:cNvSpPr txBox="1"/>
          <p:nvPr/>
        </p:nvSpPr>
        <p:spPr>
          <a:xfrm>
            <a:off x="13209551" y="5190497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年末年始の</a:t>
            </a:r>
            <a:endParaRPr kumimoji="1" lang="en-US" altLang="ja-JP" sz="28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r>
              <a:rPr kumimoji="1" lang="ja-JP" altLang="en-US" sz="28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体調管理に</a:t>
            </a:r>
          </a:p>
        </p:txBody>
      </p:sp>
    </p:spTree>
    <p:extLst>
      <p:ext uri="{BB962C8B-B14F-4D97-AF65-F5344CB8AC3E}">
        <p14:creationId xmlns:p14="http://schemas.microsoft.com/office/powerpoint/2010/main" val="3249153878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235</TotalTime>
  <Words>40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EPSON 太丸ゴシック体Ｂ</vt:lpstr>
      <vt:lpstr>ＭＳ Ｐゴシック</vt:lpstr>
      <vt:lpstr>メイリオ</vt:lpstr>
      <vt:lpstr>Arial</vt:lpstr>
      <vt:lpstr>Calibri</vt:lpstr>
      <vt:lpstr>Gill Sans MT</vt:lpstr>
      <vt:lpstr>Impact</vt:lpstr>
      <vt:lpstr>バッジ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小杉 美里</cp:lastModifiedBy>
  <cp:revision>23</cp:revision>
  <cp:lastPrinted>2013-10-11T08:12:09Z</cp:lastPrinted>
  <dcterms:created xsi:type="dcterms:W3CDTF">2013-08-07T01:16:52Z</dcterms:created>
  <dcterms:modified xsi:type="dcterms:W3CDTF">2018-11-16T06:53:56Z</dcterms:modified>
</cp:coreProperties>
</file>