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notesMasterIdLst>
    <p:notesMasterId r:id="rId3"/>
  </p:notesMasterIdLst>
  <p:sldIdLst>
    <p:sldId id="262" r:id="rId2"/>
  </p:sldIdLst>
  <p:sldSz cx="19391313" cy="10907713"/>
  <p:notesSz cx="7318375" cy="10450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 userDrawn="1">
          <p15:clr>
            <a:srgbClr val="A4A3A4"/>
          </p15:clr>
        </p15:guide>
        <p15:guide id="2" pos="61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9B1"/>
    <a:srgbClr val="009B6D"/>
    <a:srgbClr val="FFF100"/>
    <a:srgbClr val="906E30"/>
    <a:srgbClr val="A4723A"/>
    <a:srgbClr val="664724"/>
    <a:srgbClr val="645226"/>
    <a:srgbClr val="640000"/>
    <a:srgbClr val="3E00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666" y="42"/>
      </p:cViewPr>
      <p:guideLst>
        <p:guide orient="horz" pos="3435"/>
        <p:guide pos="61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171295" cy="524340"/>
          </a:xfrm>
          <a:prstGeom prst="rect">
            <a:avLst/>
          </a:prstGeom>
        </p:spPr>
        <p:txBody>
          <a:bodyPr vert="horz" lIns="97166" tIns="48583" rIns="97166" bIns="4858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145388" y="0"/>
            <a:ext cx="3171295" cy="524340"/>
          </a:xfrm>
          <a:prstGeom prst="rect">
            <a:avLst/>
          </a:prstGeom>
        </p:spPr>
        <p:txBody>
          <a:bodyPr vert="horz" lIns="97166" tIns="48583" rIns="97166" bIns="48583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523875" y="1304925"/>
            <a:ext cx="6270625" cy="35290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66" tIns="48583" rIns="97166" bIns="4858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31838" y="5029310"/>
            <a:ext cx="5854700" cy="4114889"/>
          </a:xfrm>
          <a:prstGeom prst="rect">
            <a:avLst/>
          </a:prstGeom>
        </p:spPr>
        <p:txBody>
          <a:bodyPr vert="horz" lIns="97166" tIns="48583" rIns="97166" bIns="4858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926176"/>
            <a:ext cx="3171295" cy="524339"/>
          </a:xfrm>
          <a:prstGeom prst="rect">
            <a:avLst/>
          </a:prstGeom>
        </p:spPr>
        <p:txBody>
          <a:bodyPr vert="horz" lIns="97166" tIns="48583" rIns="97166" bIns="4858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145388" y="9926176"/>
            <a:ext cx="3171295" cy="524339"/>
          </a:xfrm>
          <a:prstGeom prst="rect">
            <a:avLst/>
          </a:prstGeom>
        </p:spPr>
        <p:txBody>
          <a:bodyPr vert="horz" lIns="97166" tIns="48583" rIns="97166" bIns="48583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5657416" y="1003510"/>
            <a:ext cx="8327155" cy="8317131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5385" y="1746997"/>
            <a:ext cx="16411391" cy="6990269"/>
          </a:xfrm>
        </p:spPr>
        <p:txBody>
          <a:bodyPr anchor="ctr">
            <a:noAutofit/>
          </a:bodyPr>
          <a:lstStyle>
            <a:lvl1pPr algn="ctr">
              <a:defRPr sz="15905" spc="1272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3019" y="9509968"/>
            <a:ext cx="12796124" cy="1180602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3181" b="1" i="0" cap="all" spc="636" baseline="0">
                <a:solidFill>
                  <a:schemeClr val="tx2"/>
                </a:solidFill>
              </a:defRPr>
            </a:lvl1pPr>
            <a:lvl2pPr marL="727177" indent="0" algn="ctr">
              <a:buNone/>
              <a:defRPr sz="3181"/>
            </a:lvl2pPr>
            <a:lvl3pPr marL="1454353" indent="0" algn="ctr">
              <a:buNone/>
              <a:defRPr sz="2863"/>
            </a:lvl3pPr>
            <a:lvl4pPr marL="2181530" indent="0" algn="ctr">
              <a:buNone/>
              <a:defRPr sz="2545"/>
            </a:lvl4pPr>
            <a:lvl5pPr marL="2908706" indent="0" algn="ctr">
              <a:buNone/>
              <a:defRPr sz="2545"/>
            </a:lvl5pPr>
            <a:lvl6pPr marL="3635883" indent="0" algn="ctr">
              <a:buNone/>
              <a:defRPr sz="2545"/>
            </a:lvl6pPr>
            <a:lvl7pPr marL="4363060" indent="0" algn="ctr">
              <a:buNone/>
              <a:defRPr sz="2545"/>
            </a:lvl7pPr>
            <a:lvl8pPr marL="5090236" indent="0" algn="ctr">
              <a:buNone/>
              <a:defRPr sz="2545"/>
            </a:lvl8pPr>
            <a:lvl9pPr marL="5817413" indent="0" algn="ctr">
              <a:buNone/>
              <a:defRPr sz="254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15385" y="10140577"/>
            <a:ext cx="3705411" cy="55423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94A3B7E-DD21-4048-88F3-59665D8E8C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48797" y="10140577"/>
            <a:ext cx="6544568" cy="54999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421364" y="10140577"/>
            <a:ext cx="3705412" cy="54999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84903F17-9641-4B84-A974-7D55D06F18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450848" cy="109077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3160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09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010432" y="608188"/>
            <a:ext cx="2373228" cy="890749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99730" y="608188"/>
            <a:ext cx="13348363" cy="890749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4D20DD-EE55-4DDE-BB8B-8D151B9371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0586A-009D-4946-86B1-6BEB0D580BF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18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E7DE13-46BE-4B37-9FBB-8FA2A87D72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FC707-0A99-4B85-9C38-B64E72987C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282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863" y="1708030"/>
            <a:ext cx="13021494" cy="6464827"/>
          </a:xfrm>
        </p:spPr>
        <p:txBody>
          <a:bodyPr anchor="b">
            <a:normAutofit/>
          </a:bodyPr>
          <a:lstStyle>
            <a:lvl1pPr>
              <a:defRPr sz="13360" spc="1272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864" y="8206681"/>
            <a:ext cx="11161278" cy="151278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181" b="1" i="0" cap="all" spc="636" baseline="0">
                <a:solidFill>
                  <a:schemeClr val="accent1"/>
                </a:solidFill>
              </a:defRPr>
            </a:lvl1pPr>
            <a:lvl2pPr marL="727177" indent="0">
              <a:buNone/>
              <a:defRPr sz="3181">
                <a:solidFill>
                  <a:schemeClr val="tx1">
                    <a:tint val="75000"/>
                  </a:schemeClr>
                </a:solidFill>
              </a:defRPr>
            </a:lvl2pPr>
            <a:lvl3pPr marL="1454353" indent="0">
              <a:buNone/>
              <a:defRPr sz="2863">
                <a:solidFill>
                  <a:schemeClr val="tx1">
                    <a:tint val="75000"/>
                  </a:schemeClr>
                </a:solidFill>
              </a:defRPr>
            </a:lvl3pPr>
            <a:lvl4pPr marL="2181530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4pPr>
            <a:lvl5pPr marL="2908706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5pPr>
            <a:lvl6pPr marL="3635883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6pPr>
            <a:lvl7pPr marL="4363060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7pPr>
            <a:lvl8pPr marL="5090236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8pPr>
            <a:lvl9pPr marL="5817413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47710" y="10140577"/>
            <a:ext cx="2376115" cy="55423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184D596-71CB-401C-BE2A-FF96587D8E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96324" y="10140577"/>
            <a:ext cx="6544568" cy="54999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13390" y="10140577"/>
            <a:ext cx="2365966" cy="54999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9CCBC2-8C21-4C9A-A2A0-C4F7CFD13B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4476667" cy="10907713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49404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99729" y="3635904"/>
            <a:ext cx="7635329" cy="575684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3285" y="3635904"/>
            <a:ext cx="7635329" cy="575684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FDC24-657B-46BD-9F76-F6EB56EE60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8B99DA-1B7B-4D03-B44C-EA0B6BFD2A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24178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457" y="605985"/>
            <a:ext cx="16179627" cy="237545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788" y="3498538"/>
            <a:ext cx="7635329" cy="1006043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3022" b="1" cap="all" spc="318" baseline="0">
                <a:solidFill>
                  <a:schemeClr val="tx2"/>
                </a:solidFill>
              </a:defRPr>
            </a:lvl1pPr>
            <a:lvl2pPr marL="727177" indent="0">
              <a:buNone/>
              <a:defRPr sz="3022" b="1"/>
            </a:lvl2pPr>
            <a:lvl3pPr marL="1454353" indent="0">
              <a:buNone/>
              <a:defRPr sz="2863" b="1"/>
            </a:lvl3pPr>
            <a:lvl4pPr marL="2181530" indent="0">
              <a:buNone/>
              <a:defRPr sz="2545" b="1"/>
            </a:lvl4pPr>
            <a:lvl5pPr marL="2908706" indent="0">
              <a:buNone/>
              <a:defRPr sz="2545" b="1"/>
            </a:lvl5pPr>
            <a:lvl6pPr marL="3635883" indent="0">
              <a:buNone/>
              <a:defRPr sz="2545" b="1"/>
            </a:lvl6pPr>
            <a:lvl7pPr marL="4363060" indent="0">
              <a:buNone/>
              <a:defRPr sz="2545" b="1"/>
            </a:lvl7pPr>
            <a:lvl8pPr marL="5090236" indent="0">
              <a:buNone/>
              <a:defRPr sz="2545" b="1"/>
            </a:lvl8pPr>
            <a:lvl9pPr marL="5817413" indent="0">
              <a:buNone/>
              <a:defRPr sz="254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99729" y="4626954"/>
            <a:ext cx="7635329" cy="47657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551127" y="3498538"/>
            <a:ext cx="7635329" cy="1006043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3022" b="1" cap="all" spc="318" baseline="0">
                <a:solidFill>
                  <a:schemeClr val="tx2"/>
                </a:solidFill>
              </a:defRPr>
            </a:lvl1pPr>
            <a:lvl2pPr marL="727177" indent="0">
              <a:buNone/>
              <a:defRPr sz="3022" b="1"/>
            </a:lvl2pPr>
            <a:lvl3pPr marL="1454353" indent="0">
              <a:buNone/>
              <a:defRPr sz="2863" b="1"/>
            </a:lvl3pPr>
            <a:lvl4pPr marL="2181530" indent="0">
              <a:buNone/>
              <a:defRPr sz="2545" b="1"/>
            </a:lvl4pPr>
            <a:lvl5pPr marL="2908706" indent="0">
              <a:buNone/>
              <a:defRPr sz="2545" b="1"/>
            </a:lvl5pPr>
            <a:lvl6pPr marL="3635883" indent="0">
              <a:buNone/>
              <a:defRPr sz="2545" b="1"/>
            </a:lvl6pPr>
            <a:lvl7pPr marL="4363060" indent="0">
              <a:buNone/>
              <a:defRPr sz="2545" b="1"/>
            </a:lvl7pPr>
            <a:lvl8pPr marL="5090236" indent="0">
              <a:buNone/>
              <a:defRPr sz="2545" b="1"/>
            </a:lvl8pPr>
            <a:lvl9pPr marL="5817413" indent="0">
              <a:buNone/>
              <a:defRPr sz="254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551127" y="4626954"/>
            <a:ext cx="7635329" cy="47657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244564-11C5-49CA-A6C6-0EFA5B9EEF5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0FB411-F8C4-4E71-AA2F-EFB8BA5857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0960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3C5F0A-E814-4F5B-8509-4826EF6EAFA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3135D-753B-4641-9B40-F5C756AB03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269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49F838-D727-4C3D-981F-C91357BA97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7CFDE-7B0F-4037-894D-A6CABA6358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792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11753458" y="0"/>
            <a:ext cx="7637855" cy="10907713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61362" y="727180"/>
            <a:ext cx="4917993" cy="1903316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022" b="1" i="0" cap="all" spc="47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6810" y="1463868"/>
            <a:ext cx="9794932" cy="7928886"/>
          </a:xfrm>
        </p:spPr>
        <p:txBody>
          <a:bodyPr/>
          <a:lstStyle>
            <a:lvl1pPr>
              <a:defRPr sz="5090"/>
            </a:lvl1pPr>
            <a:lvl2pPr>
              <a:defRPr sz="4453"/>
            </a:lvl2pPr>
            <a:lvl3pPr>
              <a:defRPr sz="3817"/>
            </a:lvl3pPr>
            <a:lvl4pPr>
              <a:defRPr sz="3181"/>
            </a:lvl4pPr>
            <a:lvl5pPr>
              <a:defRPr sz="3181"/>
            </a:lvl5pPr>
            <a:lvl6pPr>
              <a:defRPr sz="3181"/>
            </a:lvl6pPr>
            <a:lvl7pPr>
              <a:defRPr sz="3181"/>
            </a:lvl7pPr>
            <a:lvl8pPr>
              <a:defRPr sz="3181"/>
            </a:lvl8pPr>
            <a:lvl9pPr>
              <a:defRPr sz="318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261364" y="2769611"/>
            <a:ext cx="4917993" cy="6623142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909"/>
              </a:spcBef>
              <a:buNone/>
              <a:defRPr sz="2545" baseline="0">
                <a:solidFill>
                  <a:schemeClr val="bg2"/>
                </a:solidFill>
              </a:defRPr>
            </a:lvl1pPr>
            <a:lvl2pPr marL="727177" indent="0">
              <a:buNone/>
              <a:defRPr sz="2227"/>
            </a:lvl2pPr>
            <a:lvl3pPr marL="1454353" indent="0">
              <a:buNone/>
              <a:defRPr sz="1909"/>
            </a:lvl3pPr>
            <a:lvl4pPr marL="2181530" indent="0">
              <a:buNone/>
              <a:defRPr sz="1591"/>
            </a:lvl4pPr>
            <a:lvl5pPr marL="2908706" indent="0">
              <a:buNone/>
              <a:defRPr sz="1591"/>
            </a:lvl5pPr>
            <a:lvl6pPr marL="3635883" indent="0">
              <a:buNone/>
              <a:defRPr sz="1591"/>
            </a:lvl6pPr>
            <a:lvl7pPr marL="4363060" indent="0">
              <a:buNone/>
              <a:defRPr sz="1591"/>
            </a:lvl7pPr>
            <a:lvl8pPr marL="5090236" indent="0">
              <a:buNone/>
              <a:defRPr sz="1591"/>
            </a:lvl8pPr>
            <a:lvl9pPr marL="581741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6810" y="10140577"/>
            <a:ext cx="1961645" cy="554232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45797" y="10140577"/>
            <a:ext cx="5538388" cy="54999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51528" y="10140577"/>
            <a:ext cx="1960215" cy="54999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450848" cy="109077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2969008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0849" y="1"/>
            <a:ext cx="11699020" cy="10907711"/>
          </a:xfrm>
        </p:spPr>
        <p:txBody>
          <a:bodyPr anchor="t"/>
          <a:lstStyle>
            <a:lvl1pPr marL="0" indent="0">
              <a:buNone/>
              <a:defRPr sz="5090"/>
            </a:lvl1pPr>
            <a:lvl2pPr marL="727177" indent="0">
              <a:buNone/>
              <a:defRPr sz="4453"/>
            </a:lvl2pPr>
            <a:lvl3pPr marL="1454353" indent="0">
              <a:buNone/>
              <a:defRPr sz="3817"/>
            </a:lvl3pPr>
            <a:lvl4pPr marL="2181530" indent="0">
              <a:buNone/>
              <a:defRPr sz="3181"/>
            </a:lvl4pPr>
            <a:lvl5pPr marL="2908706" indent="0">
              <a:buNone/>
              <a:defRPr sz="3181"/>
            </a:lvl5pPr>
            <a:lvl6pPr marL="3635883" indent="0">
              <a:buNone/>
              <a:defRPr sz="3181"/>
            </a:lvl6pPr>
            <a:lvl7pPr marL="4363060" indent="0">
              <a:buNone/>
              <a:defRPr sz="3181"/>
            </a:lvl7pPr>
            <a:lvl8pPr marL="5090236" indent="0">
              <a:buNone/>
              <a:defRPr sz="3181"/>
            </a:lvl8pPr>
            <a:lvl9pPr marL="5817413" indent="0">
              <a:buNone/>
              <a:defRPr sz="318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11753458" y="0"/>
            <a:ext cx="7637855" cy="10907713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450848" cy="109077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61361" y="727181"/>
            <a:ext cx="4917996" cy="190331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022" b="1" i="0" spc="47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261361" y="2769611"/>
            <a:ext cx="4917996" cy="6623142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909"/>
              </a:spcBef>
              <a:buNone/>
              <a:defRPr sz="2545" baseline="0">
                <a:solidFill>
                  <a:schemeClr val="bg2"/>
                </a:solidFill>
              </a:defRPr>
            </a:lvl1pPr>
            <a:lvl2pPr marL="727177" indent="0">
              <a:buNone/>
              <a:defRPr sz="2227"/>
            </a:lvl2pPr>
            <a:lvl3pPr marL="1454353" indent="0">
              <a:buNone/>
              <a:defRPr sz="1909"/>
            </a:lvl3pPr>
            <a:lvl4pPr marL="2181530" indent="0">
              <a:buNone/>
              <a:defRPr sz="1591"/>
            </a:lvl4pPr>
            <a:lvl5pPr marL="2908706" indent="0">
              <a:buNone/>
              <a:defRPr sz="1591"/>
            </a:lvl5pPr>
            <a:lvl6pPr marL="3635883" indent="0">
              <a:buNone/>
              <a:defRPr sz="1591"/>
            </a:lvl6pPr>
            <a:lvl7pPr marL="4363060" indent="0">
              <a:buNone/>
              <a:defRPr sz="1591"/>
            </a:lvl7pPr>
            <a:lvl8pPr marL="5090236" indent="0">
              <a:buNone/>
              <a:defRPr sz="1591"/>
            </a:lvl8pPr>
            <a:lvl9pPr marL="581741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8239" y="10140577"/>
            <a:ext cx="1960215" cy="554232"/>
          </a:xfrm>
        </p:spPr>
        <p:txBody>
          <a:bodyPr/>
          <a:lstStyle/>
          <a:p>
            <a:pPr>
              <a:defRPr/>
            </a:pPr>
            <a:fld id="{D7CF08AA-2110-42CD-8773-E3A4EF59A3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45798" y="10140577"/>
            <a:ext cx="5538386" cy="549992"/>
          </a:xfrm>
        </p:spPr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46048" y="10140577"/>
            <a:ext cx="1963370" cy="549992"/>
          </a:xfrm>
        </p:spPr>
        <p:txBody>
          <a:bodyPr/>
          <a:lstStyle/>
          <a:p>
            <a:pPr>
              <a:defRPr/>
            </a:pPr>
            <a:fld id="{5D69A334-02AD-4810-8742-6DB93C5EA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418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90787" y="608187"/>
            <a:ext cx="16188569" cy="2373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787" y="3635907"/>
            <a:ext cx="16188569" cy="5715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90787" y="10140577"/>
            <a:ext cx="3705411" cy="5542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0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23373" y="10140577"/>
            <a:ext cx="6544568" cy="5499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0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695117" y="10140577"/>
            <a:ext cx="4484240" cy="5499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0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1" y="0"/>
            <a:ext cx="1408900" cy="10907713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8940465" y="0"/>
            <a:ext cx="450848" cy="109077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6173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</p:sldLayoutIdLst>
  <p:txStyles>
    <p:titleStyle>
      <a:lvl1pPr algn="l" defTabSz="1454353" rtl="0" eaLnBrk="1" latinLnBrk="0" hangingPunct="1">
        <a:lnSpc>
          <a:spcPct val="90000"/>
        </a:lnSpc>
        <a:spcBef>
          <a:spcPct val="0"/>
        </a:spcBef>
        <a:buNone/>
        <a:defRPr kumimoji="1" sz="8112" kern="1200" cap="all" spc="318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3588" indent="-363588" algn="l" defTabSz="1454353" rtl="0" eaLnBrk="1" latinLnBrk="0" hangingPunct="1">
        <a:lnSpc>
          <a:spcPct val="110000"/>
        </a:lnSpc>
        <a:spcBef>
          <a:spcPts val="1113"/>
        </a:spcBef>
        <a:buClr>
          <a:schemeClr val="tx2"/>
        </a:buClr>
        <a:buFont typeface="Arial" panose="020B0604020202020204" pitchFamily="34" charset="0"/>
        <a:buChar char="•"/>
        <a:defRPr kumimoji="1" sz="318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1090765" indent="-363588" algn="l" defTabSz="1454353" rtl="0" eaLnBrk="1" latinLnBrk="0" hangingPunct="1">
        <a:lnSpc>
          <a:spcPct val="110000"/>
        </a:lnSpc>
        <a:spcBef>
          <a:spcPts val="1113"/>
        </a:spcBef>
        <a:buClr>
          <a:schemeClr val="tx2"/>
        </a:buClr>
        <a:buFont typeface="Gill Sans MT" panose="020B0502020104020203" pitchFamily="34" charset="0"/>
        <a:buChar char="–"/>
        <a:defRPr kumimoji="1" sz="286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817942" indent="-363588" algn="l" defTabSz="1454353" rtl="0" eaLnBrk="1" latinLnBrk="0" hangingPunct="1">
        <a:lnSpc>
          <a:spcPct val="110000"/>
        </a:lnSpc>
        <a:spcBef>
          <a:spcPts val="1113"/>
        </a:spcBef>
        <a:buClr>
          <a:schemeClr val="tx2"/>
        </a:buClr>
        <a:buFont typeface="Arial" panose="020B0604020202020204" pitchFamily="34" charset="0"/>
        <a:buChar char="•"/>
        <a:defRPr kumimoji="1" sz="254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2545118" indent="-363588" algn="l" defTabSz="1454353" rtl="0" eaLnBrk="1" latinLnBrk="0" hangingPunct="1">
        <a:lnSpc>
          <a:spcPct val="110000"/>
        </a:lnSpc>
        <a:spcBef>
          <a:spcPts val="1113"/>
        </a:spcBef>
        <a:buClr>
          <a:schemeClr val="tx2"/>
        </a:buClr>
        <a:buFont typeface="Gill Sans MT" panose="020B0502020104020203" pitchFamily="34" charset="0"/>
        <a:buChar char="–"/>
        <a:defRPr kumimoji="1" sz="2227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3272295" indent="-363588" algn="l" defTabSz="1454353" rtl="0" eaLnBrk="1" latinLnBrk="0" hangingPunct="1">
        <a:lnSpc>
          <a:spcPct val="110000"/>
        </a:lnSpc>
        <a:spcBef>
          <a:spcPts val="1113"/>
        </a:spcBef>
        <a:buClr>
          <a:schemeClr val="tx2"/>
        </a:buClr>
        <a:buFont typeface="Arial" panose="020B0604020202020204" pitchFamily="34" charset="0"/>
        <a:buChar char="•"/>
        <a:defRPr kumimoji="1" sz="2227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3999471" indent="-363588" algn="l" defTabSz="1454353" rtl="0" eaLnBrk="1" latinLnBrk="0" hangingPunct="1">
        <a:lnSpc>
          <a:spcPct val="110000"/>
        </a:lnSpc>
        <a:spcBef>
          <a:spcPts val="1113"/>
        </a:spcBef>
        <a:buClr>
          <a:schemeClr val="tx2"/>
        </a:buClr>
        <a:buFont typeface="Gill Sans MT" panose="020B0502020104020203" pitchFamily="34" charset="0"/>
        <a:buChar char="–"/>
        <a:defRPr kumimoji="1" sz="2227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4726648" indent="-363588" algn="l" defTabSz="1454353" rtl="0" eaLnBrk="1" latinLnBrk="0" hangingPunct="1">
        <a:lnSpc>
          <a:spcPct val="110000"/>
        </a:lnSpc>
        <a:spcBef>
          <a:spcPts val="1113"/>
        </a:spcBef>
        <a:buClr>
          <a:schemeClr val="tx2"/>
        </a:buClr>
        <a:buFont typeface="Arial" panose="020B0604020202020204" pitchFamily="34" charset="0"/>
        <a:buChar char="•"/>
        <a:defRPr kumimoji="1" sz="2227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5453825" indent="-363588" algn="l" defTabSz="1454353" rtl="0" eaLnBrk="1" latinLnBrk="0" hangingPunct="1">
        <a:lnSpc>
          <a:spcPct val="110000"/>
        </a:lnSpc>
        <a:spcBef>
          <a:spcPts val="1113"/>
        </a:spcBef>
        <a:buClr>
          <a:schemeClr val="tx2"/>
        </a:buClr>
        <a:buFont typeface="Gill Sans MT" panose="020B0502020104020203" pitchFamily="34" charset="0"/>
        <a:buChar char="–"/>
        <a:defRPr kumimoji="1" sz="2227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6181001" indent="-363588" algn="l" defTabSz="1454353" rtl="0" eaLnBrk="1" latinLnBrk="0" hangingPunct="1">
        <a:lnSpc>
          <a:spcPct val="110000"/>
        </a:lnSpc>
        <a:spcBef>
          <a:spcPts val="1113"/>
        </a:spcBef>
        <a:buClr>
          <a:schemeClr val="tx2"/>
        </a:buClr>
        <a:buFont typeface="Arial" panose="020B0604020202020204" pitchFamily="34" charset="0"/>
        <a:buChar char="•"/>
        <a:defRPr kumimoji="1" sz="2227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4353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1pPr>
      <a:lvl2pPr marL="727177" algn="l" defTabSz="1454353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2pPr>
      <a:lvl3pPr marL="1454353" algn="l" defTabSz="1454353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3pPr>
      <a:lvl4pPr marL="2181530" algn="l" defTabSz="1454353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2908706" algn="l" defTabSz="1454353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635883" algn="l" defTabSz="1454353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363060" algn="l" defTabSz="1454353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090236" algn="l" defTabSz="1454353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5817413" algn="l" defTabSz="1454353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四角形: メモ 11">
            <a:extLst>
              <a:ext uri="{FF2B5EF4-FFF2-40B4-BE49-F238E27FC236}">
                <a16:creationId xmlns:a16="http://schemas.microsoft.com/office/drawing/2014/main" id="{FA71AF96-A0FF-4CB4-A3AD-769D40D9219A}"/>
              </a:ext>
            </a:extLst>
          </p:cNvPr>
          <p:cNvSpPr/>
          <p:nvPr/>
        </p:nvSpPr>
        <p:spPr>
          <a:xfrm>
            <a:off x="2484032" y="2936369"/>
            <a:ext cx="15597720" cy="7162919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1" lang="en-US" altLang="ja-JP" sz="5400" dirty="0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pPr algn="ctr"/>
            <a:endParaRPr kumimoji="1" lang="en-US" altLang="ja-JP" sz="5400" dirty="0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pPr algn="ctr"/>
            <a:endParaRPr kumimoji="1" lang="ja-JP" altLang="en-US" sz="5400" dirty="0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566FCE6-16D9-4415-B8AF-C75E1545D67E}"/>
              </a:ext>
            </a:extLst>
          </p:cNvPr>
          <p:cNvSpPr txBox="1"/>
          <p:nvPr/>
        </p:nvSpPr>
        <p:spPr>
          <a:xfrm>
            <a:off x="2676293" y="1271238"/>
            <a:ext cx="147271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6000" b="1" spc="300" dirty="0">
                <a:solidFill>
                  <a:schemeClr val="accent5">
                    <a:lumMod val="7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一般用医薬品（</a:t>
            </a:r>
            <a:r>
              <a:rPr kumimoji="1" lang="ja-JP" altLang="en-US" sz="6000" b="1" spc="300" dirty="0">
                <a:solidFill>
                  <a:schemeClr val="accent5">
                    <a:lumMod val="7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ＯＴＣ</a:t>
            </a:r>
            <a:r>
              <a:rPr kumimoji="1" lang="zh-CN" altLang="en-US" sz="6000" b="1" spc="300" dirty="0">
                <a:solidFill>
                  <a:schemeClr val="accent5">
                    <a:lumMod val="7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医薬品）</a:t>
            </a:r>
            <a:r>
              <a:rPr kumimoji="1" lang="ja-JP" altLang="en-US" sz="6000" b="1" spc="300" dirty="0">
                <a:solidFill>
                  <a:schemeClr val="accent5">
                    <a:lumMod val="7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あります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5D8E27D-E94E-4191-89FF-80D68711F1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8788" y="3357163"/>
            <a:ext cx="2534847" cy="149556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2461D71B-330E-45F9-98FC-65BE02C2DC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2801941" y="8457925"/>
            <a:ext cx="2534847" cy="149556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219303F7-80A8-4626-A9EC-CC28BF97F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76293" y="3357163"/>
            <a:ext cx="2534847" cy="1495560"/>
          </a:xfrm>
          <a:prstGeom prst="rect">
            <a:avLst/>
          </a:prstGeom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FB34857-8846-4434-B844-85C3CE198C00}"/>
              </a:ext>
            </a:extLst>
          </p:cNvPr>
          <p:cNvSpPr/>
          <p:nvPr/>
        </p:nvSpPr>
        <p:spPr>
          <a:xfrm>
            <a:off x="4684000" y="6951335"/>
            <a:ext cx="3279600" cy="1944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写真を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入れてください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84DECCF-3D35-4F23-A536-19AA2D7E00B5}"/>
              </a:ext>
            </a:extLst>
          </p:cNvPr>
          <p:cNvSpPr/>
          <p:nvPr/>
        </p:nvSpPr>
        <p:spPr>
          <a:xfrm>
            <a:off x="8523768" y="6951335"/>
            <a:ext cx="3279600" cy="1944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写真を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入れてください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1C5C4C72-8EDB-42B4-AD07-47C904B233CF}"/>
              </a:ext>
            </a:extLst>
          </p:cNvPr>
          <p:cNvSpPr/>
          <p:nvPr/>
        </p:nvSpPr>
        <p:spPr>
          <a:xfrm>
            <a:off x="12869980" y="6975716"/>
            <a:ext cx="3279600" cy="1944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写真を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入れてください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156E1BB-D614-4186-85FB-340E4EF31B23}"/>
              </a:ext>
            </a:extLst>
          </p:cNvPr>
          <p:cNvSpPr/>
          <p:nvPr/>
        </p:nvSpPr>
        <p:spPr>
          <a:xfrm>
            <a:off x="7174605" y="3427784"/>
            <a:ext cx="6216574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kumimoji="1" lang="ja-JP" altLang="en-US" sz="6600" b="1" cap="none" spc="0" dirty="0">
                <a:ln/>
                <a:solidFill>
                  <a:schemeClr val="accent4"/>
                </a:solidFill>
                <a:effectLst/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今月の奉仕品</a:t>
            </a:r>
            <a:endParaRPr lang="ja-JP" altLang="en-US" sz="66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B7B4395-6AD3-447C-9A64-37BD2A466364}"/>
              </a:ext>
            </a:extLst>
          </p:cNvPr>
          <p:cNvSpPr/>
          <p:nvPr/>
        </p:nvSpPr>
        <p:spPr>
          <a:xfrm>
            <a:off x="13595034" y="10342994"/>
            <a:ext cx="51090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ぜひ薬剤師に気軽にご相談ください</a:t>
            </a:r>
          </a:p>
        </p:txBody>
      </p:sp>
      <p:pic>
        <p:nvPicPr>
          <p:cNvPr id="1026" name="Picture 2" descr="http://kids.wanpug.com/illust/illust1306.png">
            <a:extLst>
              <a:ext uri="{FF2B5EF4-FFF2-40B4-BE49-F238E27FC236}">
                <a16:creationId xmlns:a16="http://schemas.microsoft.com/office/drawing/2014/main" id="{F9F89A4C-15C5-4BAA-92FF-703E58BBB4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0079" y="1254053"/>
            <a:ext cx="559169" cy="908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kids.wanpug.com/illust/illust315.png">
            <a:extLst>
              <a:ext uri="{FF2B5EF4-FFF2-40B4-BE49-F238E27FC236}">
                <a16:creationId xmlns:a16="http://schemas.microsoft.com/office/drawing/2014/main" id="{81FD3E0A-7A2E-4082-9AC0-F1C7AC4CE2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433" y="1334730"/>
            <a:ext cx="385922" cy="747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kids.wanpug.com/illust/illust4075.png">
            <a:extLst>
              <a:ext uri="{FF2B5EF4-FFF2-40B4-BE49-F238E27FC236}">
                <a16:creationId xmlns:a16="http://schemas.microsoft.com/office/drawing/2014/main" id="{94BB7611-D5DA-42D7-87E1-5E6AB74C42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840" y="4673600"/>
            <a:ext cx="3857290" cy="223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7A14572-A92E-495A-9EAB-D5D8D50C18E7}"/>
              </a:ext>
            </a:extLst>
          </p:cNvPr>
          <p:cNvSpPr txBox="1"/>
          <p:nvPr/>
        </p:nvSpPr>
        <p:spPr>
          <a:xfrm>
            <a:off x="7364685" y="5190497"/>
            <a:ext cx="19800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風邪対策に</a:t>
            </a:r>
            <a:endParaRPr kumimoji="1" lang="en-US" altLang="ja-JP" sz="2800" dirty="0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r>
              <a:rPr kumimoji="1" lang="ja-JP" altLang="en-US" sz="28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おすすめ</a:t>
            </a:r>
          </a:p>
        </p:txBody>
      </p:sp>
      <p:pic>
        <p:nvPicPr>
          <p:cNvPr id="1032" name="Picture 8" descr="http://kids.wanpug.com/illust/illust4079.png">
            <a:extLst>
              <a:ext uri="{FF2B5EF4-FFF2-40B4-BE49-F238E27FC236}">
                <a16:creationId xmlns:a16="http://schemas.microsoft.com/office/drawing/2014/main" id="{7C837B1C-B5F8-4F74-A20E-C088621CA5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831991" y="4696243"/>
            <a:ext cx="3758742" cy="2072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5D7D9A6-9BBD-4211-8572-14F178559DBB}"/>
              </a:ext>
            </a:extLst>
          </p:cNvPr>
          <p:cNvSpPr txBox="1"/>
          <p:nvPr/>
        </p:nvSpPr>
        <p:spPr>
          <a:xfrm>
            <a:off x="13209551" y="5190497"/>
            <a:ext cx="19800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年末年始の</a:t>
            </a:r>
            <a:endParaRPr kumimoji="1" lang="en-US" altLang="ja-JP" sz="2800" dirty="0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r>
              <a:rPr kumimoji="1" lang="ja-JP" altLang="en-US" sz="28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体調管理に</a:t>
            </a:r>
          </a:p>
        </p:txBody>
      </p:sp>
    </p:spTree>
    <p:extLst>
      <p:ext uri="{BB962C8B-B14F-4D97-AF65-F5344CB8AC3E}">
        <p14:creationId xmlns:p14="http://schemas.microsoft.com/office/powerpoint/2010/main" val="3249153878"/>
      </p:ext>
    </p:extLst>
  </p:cSld>
  <p:clrMapOvr>
    <a:masterClrMapping/>
  </p:clrMapOvr>
</p:sld>
</file>

<file path=ppt/theme/theme1.xml><?xml version="1.0" encoding="utf-8"?>
<a:theme xmlns:a="http://schemas.openxmlformats.org/drawingml/2006/main" name="バッジ">
  <a:themeElements>
    <a:clrScheme name="バッジ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バッジ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バッ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TM10001106[[fn=バッジ]]</Template>
  <TotalTime>235</TotalTime>
  <Words>40</Words>
  <Application>Microsoft Office PowerPoint</Application>
  <PresentationFormat>ユーザー設定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EPSON 太丸ゴシック体Ｂ</vt:lpstr>
      <vt:lpstr>ＭＳ Ｐゴシック</vt:lpstr>
      <vt:lpstr>メイリオ</vt:lpstr>
      <vt:lpstr>Arial</vt:lpstr>
      <vt:lpstr>Calibri</vt:lpstr>
      <vt:lpstr>Gill Sans MT</vt:lpstr>
      <vt:lpstr>Impact</vt:lpstr>
      <vt:lpstr>バッジ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小杉 美里</cp:lastModifiedBy>
  <cp:revision>23</cp:revision>
  <cp:lastPrinted>2013-10-11T08:12:09Z</cp:lastPrinted>
  <dcterms:created xsi:type="dcterms:W3CDTF">2013-08-07T01:16:52Z</dcterms:created>
  <dcterms:modified xsi:type="dcterms:W3CDTF">2018-11-16T06:53:56Z</dcterms:modified>
</cp:coreProperties>
</file>