
<file path=[Content_Types].xml><?xml version="1.0" encoding="utf-8"?>
<Types xmlns="http://schemas.openxmlformats.org/package/2006/content-types">
  <Default Extension="gif" ContentType="image/gi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4"/>
  </p:sldMasterIdLst>
  <p:notesMasterIdLst>
    <p:notesMasterId r:id="rId7"/>
  </p:notesMasterIdLst>
  <p:handoutMasterIdLst>
    <p:handoutMasterId r:id="rId8"/>
  </p:handoutMasterIdLst>
  <p:sldIdLst>
    <p:sldId id="272" r:id="rId5"/>
    <p:sldId id="274" r:id="rId6"/>
  </p:sldIdLst>
  <p:sldSz cx="12188825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3" pos="383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492" autoAdjust="0"/>
  </p:normalViewPr>
  <p:slideViewPr>
    <p:cSldViewPr>
      <p:cViewPr varScale="1">
        <p:scale>
          <a:sx n="69" d="100"/>
          <a:sy n="69" d="100"/>
        </p:scale>
        <p:origin x="696" y="60"/>
      </p:cViewPr>
      <p:guideLst>
        <p:guide orient="horz" pos="2160"/>
        <p:guide pos="3839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90" d="100"/>
          <a:sy n="90" d="100"/>
        </p:scale>
        <p:origin x="3024" y="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ja-JP" altLang="en-US" dirty="0"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72EC49FC-0A31-4584-AE96-1E1D3C3E4788}" type="datetime4">
              <a:rPr lang="ja-JP" altLang="en-US" smtClean="0">
                <a:latin typeface="MS Mincho" panose="02020609040205080304" pitchFamily="17" charset="-128"/>
                <a:ea typeface="MS Mincho" panose="02020609040205080304" pitchFamily="17" charset="-128"/>
              </a:rPr>
              <a:t>2018年12月20日</a:t>
            </a:fld>
            <a:endParaRPr dirty="0"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ja-JP" altLang="en-US" dirty="0"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A8E322BB-75AD-4A1E-9661-2724167329F0}" type="slidenum">
              <a:rPr lang="en-US" altLang="ja-JP">
                <a:latin typeface="MS Mincho" panose="02020609040205080304" pitchFamily="17" charset="-128"/>
                <a:ea typeface="MS Mincho" panose="02020609040205080304" pitchFamily="17" charset="-128"/>
              </a:rPr>
              <a:t>‹#›</a:t>
            </a:fld>
            <a:endParaRPr lang="ja-JP" altLang="en-US" dirty="0"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12705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MS Mincho" panose="02020609040205080304" pitchFamily="17" charset="-128"/>
                <a:ea typeface="MS Mincho" panose="02020609040205080304" pitchFamily="17" charset="-128"/>
              </a:defRPr>
            </a:lvl1pPr>
          </a:lstStyle>
          <a:p>
            <a:endParaRPr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MS Mincho" panose="02020609040205080304" pitchFamily="17" charset="-128"/>
                <a:ea typeface="MS Mincho" panose="02020609040205080304" pitchFamily="17" charset="-128"/>
              </a:defRPr>
            </a:lvl1pPr>
          </a:lstStyle>
          <a:p>
            <a:fld id="{E4C67439-E0B2-4387-9D2A-5CA53C9ADE2D}" type="datetime4">
              <a:rPr lang="ja-JP" altLang="en-US" smtClean="0"/>
              <a:pPr/>
              <a:t>2018年12月20日</a:t>
            </a:fld>
            <a:endParaRPr lang="ja-JP" altLang="en-US" dirty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ja-JP" altLang="en-US" noProof="0" dirty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ja-JP" altLang="en-US" noProof="0" dirty="0"/>
              <a:t>クリックしてマスター テキストのスタイルを編集</a:t>
            </a:r>
          </a:p>
          <a:p>
            <a:pPr lvl="1" rtl="0"/>
            <a:r>
              <a:rPr lang="ja-JP" altLang="en-US" noProof="0" dirty="0"/>
              <a:t>第 </a:t>
            </a:r>
            <a:r>
              <a:rPr lang="en-US" altLang="ja-JP" noProof="0" dirty="0"/>
              <a:t>2 </a:t>
            </a:r>
            <a:r>
              <a:rPr lang="ja-JP" altLang="en-US" noProof="0" dirty="0"/>
              <a:t>レベル</a:t>
            </a:r>
          </a:p>
          <a:p>
            <a:pPr lvl="2" rtl="0"/>
            <a:r>
              <a:rPr lang="ja-JP" altLang="en-US" noProof="0" dirty="0"/>
              <a:t>第 </a:t>
            </a:r>
            <a:r>
              <a:rPr lang="en-US" altLang="ja-JP" noProof="0" dirty="0"/>
              <a:t>3 </a:t>
            </a:r>
            <a:r>
              <a:rPr lang="ja-JP" altLang="en-US" noProof="0" dirty="0"/>
              <a:t>レベル</a:t>
            </a:r>
          </a:p>
          <a:p>
            <a:pPr lvl="3" rtl="0"/>
            <a:r>
              <a:rPr lang="ja-JP" altLang="en-US" noProof="0" dirty="0"/>
              <a:t>第 </a:t>
            </a:r>
            <a:r>
              <a:rPr lang="en-US" altLang="ja-JP" noProof="0" dirty="0"/>
              <a:t>4 </a:t>
            </a:r>
            <a:r>
              <a:rPr lang="ja-JP" altLang="en-US" noProof="0" dirty="0"/>
              <a:t>レベル</a:t>
            </a:r>
          </a:p>
          <a:p>
            <a:pPr lvl="4" rtl="0"/>
            <a:r>
              <a:rPr lang="ja-JP" altLang="en-US" noProof="0" dirty="0"/>
              <a:t>第 </a:t>
            </a:r>
            <a:r>
              <a:rPr lang="en-US" altLang="ja-JP" noProof="0" dirty="0"/>
              <a:t>5 </a:t>
            </a:r>
            <a:r>
              <a:rPr lang="ja-JP" altLang="en-US" noProof="0" dirty="0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MS Mincho" panose="02020609040205080304" pitchFamily="17" charset="-128"/>
                <a:ea typeface="MS Mincho" panose="02020609040205080304" pitchFamily="17" charset="-128"/>
              </a:defRPr>
            </a:lvl1pPr>
          </a:lstStyle>
          <a:p>
            <a:endParaRPr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MS Mincho" panose="02020609040205080304" pitchFamily="17" charset="-128"/>
                <a:ea typeface="MS Mincho" panose="02020609040205080304" pitchFamily="17" charset="-128"/>
              </a:defRPr>
            </a:lvl1pPr>
          </a:lstStyle>
          <a:p>
            <a:fld id="{B045B7DE-1198-4F2F-B574-CA8CAE341642}" type="slidenum">
              <a:rPr lang="en-US" altLang="ja-JP" smtClean="0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8823124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18987" rtl="0" eaLnBrk="1" latinLnBrk="0" hangingPunct="1">
      <a:defRPr sz="1600" kern="1200">
        <a:solidFill>
          <a:schemeClr val="tx1"/>
        </a:solidFill>
        <a:latin typeface="MS Mincho" panose="02020609040205080304" pitchFamily="17" charset="-128"/>
        <a:ea typeface="MS Mincho" panose="02020609040205080304" pitchFamily="17" charset="-128"/>
        <a:cs typeface="+mn-cs"/>
      </a:defRPr>
    </a:lvl1pPr>
    <a:lvl2pPr marL="609493" algn="l" defTabSz="1218987" rtl="0" eaLnBrk="1" latinLnBrk="0" hangingPunct="1">
      <a:defRPr sz="1600" kern="1200">
        <a:solidFill>
          <a:schemeClr val="tx1"/>
        </a:solidFill>
        <a:latin typeface="MS Mincho" panose="02020609040205080304" pitchFamily="17" charset="-128"/>
        <a:ea typeface="MS Mincho" panose="02020609040205080304" pitchFamily="17" charset="-128"/>
        <a:cs typeface="+mn-cs"/>
      </a:defRPr>
    </a:lvl2pPr>
    <a:lvl3pPr marL="1218987" algn="l" defTabSz="1218987" rtl="0" eaLnBrk="1" latinLnBrk="0" hangingPunct="1">
      <a:defRPr sz="1600" kern="1200">
        <a:solidFill>
          <a:schemeClr val="tx1"/>
        </a:solidFill>
        <a:latin typeface="MS Mincho" panose="02020609040205080304" pitchFamily="17" charset="-128"/>
        <a:ea typeface="MS Mincho" panose="02020609040205080304" pitchFamily="17" charset="-128"/>
        <a:cs typeface="+mn-cs"/>
      </a:defRPr>
    </a:lvl3pPr>
    <a:lvl4pPr marL="1828480" algn="l" defTabSz="1218987" rtl="0" eaLnBrk="1" latinLnBrk="0" hangingPunct="1">
      <a:defRPr sz="1600" kern="1200">
        <a:solidFill>
          <a:schemeClr val="tx1"/>
        </a:solidFill>
        <a:latin typeface="MS Mincho" panose="02020609040205080304" pitchFamily="17" charset="-128"/>
        <a:ea typeface="MS Mincho" panose="02020609040205080304" pitchFamily="17" charset="-128"/>
        <a:cs typeface="+mn-cs"/>
      </a:defRPr>
    </a:lvl4pPr>
    <a:lvl5pPr marL="2437973" algn="l" defTabSz="1218987" rtl="0" eaLnBrk="1" latinLnBrk="0" hangingPunct="1">
      <a:defRPr sz="1600" kern="1200">
        <a:solidFill>
          <a:schemeClr val="tx1"/>
        </a:solidFill>
        <a:latin typeface="MS Mincho" panose="02020609040205080304" pitchFamily="17" charset="-128"/>
        <a:ea typeface="MS Mincho" panose="02020609040205080304" pitchFamily="17" charset="-128"/>
        <a:cs typeface="+mn-cs"/>
      </a:defRPr>
    </a:lvl5pPr>
    <a:lvl6pPr marL="304746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45B7DE-1198-4F2F-B574-CA8CAE341642}" type="slidenum">
              <a:rPr lang="en-US" altLang="ja-JP" smtClean="0"/>
              <a:pPr/>
              <a:t>1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26859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8882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6994" y="758952"/>
            <a:ext cx="10055781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998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99764" y="4455621"/>
            <a:ext cx="10055781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399" cap="all" spc="200" baseline="0">
                <a:solidFill>
                  <a:schemeClr val="tx2"/>
                </a:solidFill>
                <a:latin typeface="+mj-lt"/>
              </a:defRPr>
            </a:lvl1pPr>
            <a:lvl2pPr marL="457063" indent="0" algn="ctr">
              <a:buNone/>
              <a:defRPr sz="2399"/>
            </a:lvl2pPr>
            <a:lvl3pPr marL="914126" indent="0" algn="ctr">
              <a:buNone/>
              <a:defRPr sz="2399"/>
            </a:lvl3pPr>
            <a:lvl4pPr marL="1371189" indent="0" algn="ctr">
              <a:buNone/>
              <a:defRPr sz="1999"/>
            </a:lvl4pPr>
            <a:lvl5pPr marL="1828251" indent="0" algn="ctr">
              <a:buNone/>
              <a:defRPr sz="1999"/>
            </a:lvl5pPr>
            <a:lvl6pPr marL="2285314" indent="0" algn="ctr">
              <a:buNone/>
              <a:defRPr sz="1999"/>
            </a:lvl6pPr>
            <a:lvl7pPr marL="2742377" indent="0" algn="ctr">
              <a:buNone/>
              <a:defRPr sz="1999"/>
            </a:lvl7pPr>
            <a:lvl8pPr marL="3199440" indent="0" algn="ctr">
              <a:buNone/>
              <a:defRPr sz="1999"/>
            </a:lvl8pPr>
            <a:lvl9pPr marL="3656503" indent="0" algn="ctr">
              <a:buNone/>
              <a:defRPr sz="1999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D754F-64C6-4979-9D56-36309B652AF0}" type="datetime4">
              <a:rPr lang="ja-JP" altLang="en-US" smtClean="0"/>
              <a:pPr/>
              <a:t>2018年12月20日</a:t>
            </a:fld>
            <a:endParaRPr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ja-JP" altLang="en-US"/>
              <a:t>フッターを追加</a:t>
            </a:r>
            <a:endParaRPr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9D79-8A4B-4031-B1E0-AF26F8EDF2BC}" type="slidenum">
              <a:rPr lang="en-US" altLang="ja-JP" smtClean="0"/>
              <a:pPr/>
              <a:t>‹#›</a:t>
            </a:fld>
            <a:endParaRPr lang="en-US" altLang="ja-JP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344" y="4343400"/>
            <a:ext cx="9872948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141782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E33F6D3E-45C4-46CF-912B-4B70F7333B98}" type="datetime4">
              <a:rPr lang="ja-JP" altLang="en-US" noProof="0" smtClean="0"/>
              <a:t>2018年12月20日</a:t>
            </a:fld>
            <a:endParaRPr lang="ja-JP" alt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ja-JP" altLang="en-US" noProof="0"/>
              <a:t>フッターを追加</a:t>
            </a:r>
            <a:endParaRPr lang="ja-JP" altLang="en-U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4C99D79-8A4B-4031-B1E0-AF26F8EDF2BC}" type="slidenum">
              <a:rPr lang="en-US" altLang="ja-JP" noProof="0" smtClean="0"/>
              <a:t>‹#›</a:t>
            </a:fld>
            <a:endParaRPr lang="en-US" altLang="ja-JP" noProof="0" dirty="0"/>
          </a:p>
        </p:txBody>
      </p:sp>
    </p:spTree>
    <p:extLst>
      <p:ext uri="{BB962C8B-B14F-4D97-AF65-F5344CB8AC3E}">
        <p14:creationId xmlns:p14="http://schemas.microsoft.com/office/powerpoint/2010/main" val="18551243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565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5651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2628" y="412302"/>
            <a:ext cx="2628215" cy="575989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7982" y="412302"/>
            <a:ext cx="7732286" cy="5759898"/>
          </a:xfrm>
        </p:spPr>
        <p:txBody>
          <a:bodyPr vert="eaVert" lIns="45720" tIns="0" rIns="45720" bIns="0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77DB1-A221-46F7-B996-4DB4EF81C260}" type="datetime4">
              <a:rPr lang="ja-JP" altLang="en-US" smtClean="0"/>
              <a:pPr/>
              <a:t>2018年12月20日</a:t>
            </a:fld>
            <a:endParaRPr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ja-JP" altLang="en-US"/>
              <a:t>フッターを追加</a:t>
            </a:r>
            <a:endParaRPr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9D79-8A4B-4031-B1E0-AF26F8EDF2BC}" type="slidenum">
              <a:rPr lang="en-US" altLang="ja-JP" smtClean="0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4195105298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FC5F6-F338-4AE4-BB23-26385BCFC423}" type="datetimeFigureOut">
              <a:rPr lang="en-US" smtClean="0"/>
              <a:t>12/20/2018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01967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565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5651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6994" y="758952"/>
            <a:ext cx="10055781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7998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6994" y="4453128"/>
            <a:ext cx="10055781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399" cap="all" spc="200" baseline="0">
                <a:solidFill>
                  <a:schemeClr val="tx2"/>
                </a:solidFill>
                <a:latin typeface="+mj-lt"/>
              </a:defRPr>
            </a:lvl1pPr>
            <a:lvl2pPr marL="457063" indent="0">
              <a:buNone/>
              <a:defRPr sz="1799">
                <a:solidFill>
                  <a:schemeClr val="tx1">
                    <a:tint val="75000"/>
                  </a:schemeClr>
                </a:solidFill>
              </a:defRPr>
            </a:lvl2pPr>
            <a:lvl3pPr marL="9141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18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25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31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3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4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50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77DB1-A221-46F7-B996-4DB4EF81C260}" type="datetime4">
              <a:rPr lang="ja-JP" altLang="en-US" smtClean="0"/>
              <a:pPr/>
              <a:t>2018年12月20日</a:t>
            </a:fld>
            <a:endParaRPr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ja-JP" altLang="en-US"/>
              <a:t>フッターを追加</a:t>
            </a:r>
            <a:endParaRPr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9D79-8A4B-4031-B1E0-AF26F8EDF2BC}" type="slidenum">
              <a:rPr lang="en-US" altLang="ja-JP" smtClean="0"/>
              <a:pPr/>
              <a:t>‹#›</a:t>
            </a:fld>
            <a:endParaRPr lang="en-US" altLang="ja-JP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344" y="4343400"/>
            <a:ext cx="9872948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45304013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6994" y="286604"/>
            <a:ext cx="10055781" cy="1450757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6994" y="1845735"/>
            <a:ext cx="4936474" cy="4023359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6301" y="1845735"/>
            <a:ext cx="4936474" cy="402336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77DB1-A221-46F7-B996-4DB4EF81C260}" type="datetime4">
              <a:rPr lang="ja-JP" altLang="en-US" smtClean="0"/>
              <a:pPr/>
              <a:t>2018年12月20日</a:t>
            </a:fld>
            <a:endParaRPr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ja-JP" altLang="en-US"/>
              <a:t>フッターを追加</a:t>
            </a:r>
            <a:endParaRPr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9D79-8A4B-4031-B1E0-AF26F8EDF2BC}" type="slidenum">
              <a:rPr lang="en-US" altLang="ja-JP" smtClean="0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748709320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6994" y="286604"/>
            <a:ext cx="10055781" cy="1450757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6994" y="1846052"/>
            <a:ext cx="4936474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1999" b="0" cap="all" baseline="0">
                <a:solidFill>
                  <a:schemeClr val="tx2"/>
                </a:solidFill>
              </a:defRPr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6994" y="2582335"/>
            <a:ext cx="4936474" cy="328676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6301" y="1846052"/>
            <a:ext cx="4936474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1999" b="0" cap="all" baseline="0">
                <a:solidFill>
                  <a:schemeClr val="tx2"/>
                </a:solidFill>
              </a:defRPr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6301" y="2582334"/>
            <a:ext cx="4936474" cy="328676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8CE160AF-3428-4E0F-B8D5-1BE8CA7C7D08}" type="datetime4">
              <a:rPr lang="ja-JP" altLang="en-US" noProof="0" smtClean="0"/>
              <a:t>2018年12月20日</a:t>
            </a:fld>
            <a:endParaRPr lang="ja-JP" altLang="en-US" noProof="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ja-JP" altLang="en-US" noProof="0"/>
              <a:t>フッターを追加</a:t>
            </a:r>
            <a:endParaRPr lang="ja-JP" altLang="en-US" noProof="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4C99D79-8A4B-4031-B1E0-AF26F8EDF2BC}" type="slidenum">
              <a:rPr lang="en-US" altLang="ja-JP" noProof="0" smtClean="0"/>
              <a:t>‹#›</a:t>
            </a:fld>
            <a:endParaRPr lang="en-US" altLang="ja-JP" noProof="0" dirty="0"/>
          </a:p>
        </p:txBody>
      </p:sp>
    </p:spTree>
    <p:extLst>
      <p:ext uri="{BB962C8B-B14F-4D97-AF65-F5344CB8AC3E}">
        <p14:creationId xmlns:p14="http://schemas.microsoft.com/office/powerpoint/2010/main" val="109015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8920CDF0-F620-45B9-A4AC-F63167D50AEE}" type="datetime4">
              <a:rPr lang="ja-JP" altLang="en-US" noProof="0" smtClean="0"/>
              <a:t>2018年12月20日</a:t>
            </a:fld>
            <a:endParaRPr lang="ja-JP" altLang="en-US" noProof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ja-JP" altLang="en-US" noProof="0"/>
              <a:t>フッターを追加</a:t>
            </a:r>
            <a:endParaRPr lang="ja-JP" altLang="en-US" noProof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4C99D79-8A4B-4031-B1E0-AF26F8EDF2BC}" type="slidenum">
              <a:rPr lang="en-US" altLang="ja-JP" noProof="0" smtClean="0"/>
              <a:t>‹#›</a:t>
            </a:fld>
            <a:endParaRPr lang="en-US" altLang="ja-JP" noProof="0" dirty="0"/>
          </a:p>
        </p:txBody>
      </p:sp>
    </p:spTree>
    <p:extLst>
      <p:ext uri="{BB962C8B-B14F-4D97-AF65-F5344CB8AC3E}">
        <p14:creationId xmlns:p14="http://schemas.microsoft.com/office/powerpoint/2010/main" val="28310080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565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5651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77DB1-A221-46F7-B996-4DB4EF81C260}" type="datetime4">
              <a:rPr lang="ja-JP" altLang="en-US" smtClean="0"/>
              <a:pPr/>
              <a:t>2018年12月20日</a:t>
            </a:fld>
            <a:endParaRPr lang="ja-JP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ja-JP" altLang="en-US"/>
              <a:t>フッターを追加</a:t>
            </a:r>
            <a:endParaRPr lang="ja-JP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9D79-8A4B-4031-B1E0-AF26F8EDF2BC}" type="slidenum">
              <a:rPr lang="en-US" altLang="ja-JP" smtClean="0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201244748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7" y="0"/>
            <a:ext cx="4049736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39019" y="0"/>
            <a:ext cx="6399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081" y="594359"/>
            <a:ext cx="3199567" cy="2286000"/>
          </a:xfrm>
        </p:spPr>
        <p:txBody>
          <a:bodyPr anchor="b">
            <a:normAutofit/>
          </a:bodyPr>
          <a:lstStyle>
            <a:lvl1pPr>
              <a:defRPr sz="3599" b="0">
                <a:solidFill>
                  <a:srgbClr val="FFFFFF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99350" y="731520"/>
            <a:ext cx="6490549" cy="52578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081" y="2926080"/>
            <a:ext cx="3199567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063" indent="0">
              <a:buNone/>
              <a:defRPr sz="1200"/>
            </a:lvl2pPr>
            <a:lvl3pPr marL="914126" indent="0">
              <a:buNone/>
              <a:defRPr sz="1000"/>
            </a:lvl3pPr>
            <a:lvl4pPr marL="1371189" indent="0">
              <a:buNone/>
              <a:defRPr sz="900"/>
            </a:lvl4pPr>
            <a:lvl5pPr marL="1828251" indent="0">
              <a:buNone/>
              <a:defRPr sz="900"/>
            </a:lvl5pPr>
            <a:lvl6pPr marL="2285314" indent="0">
              <a:buNone/>
              <a:defRPr sz="900"/>
            </a:lvl6pPr>
            <a:lvl7pPr marL="2742377" indent="0">
              <a:buNone/>
              <a:defRPr sz="900"/>
            </a:lvl7pPr>
            <a:lvl8pPr marL="3199440" indent="0">
              <a:buNone/>
              <a:defRPr sz="900"/>
            </a:lvl8pPr>
            <a:lvl9pPr marL="3656503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391" y="6459786"/>
            <a:ext cx="2617828" cy="365125"/>
          </a:xfrm>
        </p:spPr>
        <p:txBody>
          <a:bodyPr/>
          <a:lstStyle>
            <a:lvl1pPr algn="l">
              <a:defRPr/>
            </a:lvl1pPr>
          </a:lstStyle>
          <a:p>
            <a:pPr rtl="0"/>
            <a:fld id="{097283C3-B71B-4549-A14F-13534A09B1C8}" type="datetime4">
              <a:rPr lang="ja-JP" altLang="en-US" noProof="0" smtClean="0"/>
              <a:t>2018年12月20日</a:t>
            </a:fld>
            <a:endParaRPr lang="ja-JP" altLang="en-U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799350" y="6459786"/>
            <a:ext cx="464699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pPr rtl="0"/>
            <a:r>
              <a:rPr lang="ja-JP" altLang="en-US" noProof="0"/>
              <a:t>フッターを追加</a:t>
            </a:r>
            <a:endParaRPr lang="ja-JP" altLang="en-U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34C99D79-8A4B-4031-B1E0-AF26F8EDF2BC}" type="slidenum">
              <a:rPr lang="en-US" altLang="ja-JP" noProof="0" smtClean="0"/>
              <a:t>‹#›</a:t>
            </a:fld>
            <a:endParaRPr lang="en-US" altLang="ja-JP" noProof="0" dirty="0"/>
          </a:p>
        </p:txBody>
      </p:sp>
    </p:spTree>
    <p:extLst>
      <p:ext uri="{BB962C8B-B14F-4D97-AF65-F5344CB8AC3E}">
        <p14:creationId xmlns:p14="http://schemas.microsoft.com/office/powerpoint/2010/main" val="22609022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5651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5651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6995" y="5074920"/>
            <a:ext cx="10111011" cy="822960"/>
          </a:xfrm>
        </p:spPr>
        <p:txBody>
          <a:bodyPr tIns="0" bIns="0" anchor="b">
            <a:noAutofit/>
          </a:bodyPr>
          <a:lstStyle>
            <a:lvl1pPr>
              <a:defRPr sz="3599" b="0">
                <a:solidFill>
                  <a:srgbClr val="FFFFFF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88810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199"/>
            </a:lvl1pPr>
            <a:lvl2pPr marL="457063" indent="0">
              <a:buNone/>
              <a:defRPr sz="2799"/>
            </a:lvl2pPr>
            <a:lvl3pPr marL="914126" indent="0">
              <a:buNone/>
              <a:defRPr sz="2399"/>
            </a:lvl3pPr>
            <a:lvl4pPr marL="1371189" indent="0">
              <a:buNone/>
              <a:defRPr sz="1999"/>
            </a:lvl4pPr>
            <a:lvl5pPr marL="1828251" indent="0">
              <a:buNone/>
              <a:defRPr sz="1999"/>
            </a:lvl5pPr>
            <a:lvl6pPr marL="2285314" indent="0">
              <a:buNone/>
              <a:defRPr sz="1999"/>
            </a:lvl6pPr>
            <a:lvl7pPr marL="2742377" indent="0">
              <a:buNone/>
              <a:defRPr sz="1999"/>
            </a:lvl7pPr>
            <a:lvl8pPr marL="3199440" indent="0">
              <a:buNone/>
              <a:defRPr sz="1999"/>
            </a:lvl8pPr>
            <a:lvl9pPr marL="3656503" indent="0">
              <a:buNone/>
              <a:defRPr sz="1999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6994" y="5907024"/>
            <a:ext cx="1011063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063" indent="0">
              <a:buNone/>
              <a:defRPr sz="1200"/>
            </a:lvl2pPr>
            <a:lvl3pPr marL="914126" indent="0">
              <a:buNone/>
              <a:defRPr sz="1000"/>
            </a:lvl3pPr>
            <a:lvl4pPr marL="1371189" indent="0">
              <a:buNone/>
              <a:defRPr sz="900"/>
            </a:lvl4pPr>
            <a:lvl5pPr marL="1828251" indent="0">
              <a:buNone/>
              <a:defRPr sz="900"/>
            </a:lvl5pPr>
            <a:lvl6pPr marL="2285314" indent="0">
              <a:buNone/>
              <a:defRPr sz="900"/>
            </a:lvl6pPr>
            <a:lvl7pPr marL="2742377" indent="0">
              <a:buNone/>
              <a:defRPr sz="900"/>
            </a:lvl7pPr>
            <a:lvl8pPr marL="3199440" indent="0">
              <a:buNone/>
              <a:defRPr sz="900"/>
            </a:lvl8pPr>
            <a:lvl9pPr marL="3656503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77DB1-A221-46F7-B996-4DB4EF81C260}" type="datetime4">
              <a:rPr lang="ja-JP" altLang="en-US" smtClean="0"/>
              <a:pPr/>
              <a:t>2018年12月20日</a:t>
            </a:fld>
            <a:endParaRPr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ja-JP" altLang="en-US"/>
              <a:t>フッターを追加</a:t>
            </a:r>
            <a:endParaRPr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9D79-8A4B-4031-B1E0-AF26F8EDF2BC}" type="slidenum">
              <a:rPr lang="en-US" altLang="ja-JP" smtClean="0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046516668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565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5651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6994" y="286604"/>
            <a:ext cx="10055781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6994" y="1845734"/>
            <a:ext cx="1005578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6995" y="6459786"/>
            <a:ext cx="24716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C6877DB1-A221-46F7-B996-4DB4EF81C260}" type="datetime4">
              <a:rPr lang="ja-JP" altLang="en-US" smtClean="0"/>
              <a:pPr/>
              <a:t>2018年12月20日</a:t>
            </a:fld>
            <a:endParaRPr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5225" y="6459786"/>
            <a:ext cx="48215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r>
              <a:rPr lang="ja-JP" altLang="en-US"/>
              <a:t>フッターを追加</a:t>
            </a:r>
            <a:endParaRPr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897880" y="6459786"/>
            <a:ext cx="13116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34C99D79-8A4B-4031-B1E0-AF26F8EDF2BC}" type="slidenum">
              <a:rPr lang="en-US" altLang="ja-JP" smtClean="0"/>
              <a:pPr/>
              <a:t>‹#›</a:t>
            </a:fld>
            <a:endParaRPr lang="en-US" altLang="ja-JP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221" y="1737845"/>
            <a:ext cx="9964364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727467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126" rtl="0" eaLnBrk="1" latinLnBrk="0" hangingPunct="1">
        <a:lnSpc>
          <a:spcPct val="85000"/>
        </a:lnSpc>
        <a:spcBef>
          <a:spcPct val="0"/>
        </a:spcBef>
        <a:buNone/>
        <a:defRPr kumimoji="1" sz="4799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13" indent="-91413" algn="l" defTabSz="914126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kumimoji="1" sz="1999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3933" indent="-182825" algn="l" defTabSz="914126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799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758" indent="-182825" algn="l" defTabSz="914126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583" indent="-182825" algn="l" defTabSz="914126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408" indent="-182825" algn="l" defTabSz="914126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099670" indent="-228531" algn="l" defTabSz="914126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299610" indent="-228531" algn="l" defTabSz="914126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499550" indent="-228531" algn="l" defTabSz="914126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699490" indent="-228531" algn="l" defTabSz="914126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126" rtl="0" eaLnBrk="1" latinLnBrk="0" hangingPunct="1">
        <a:defRPr kumimoji="1" sz="1799" kern="1200">
          <a:solidFill>
            <a:schemeClr val="tx1"/>
          </a:solidFill>
          <a:latin typeface="+mn-lt"/>
          <a:ea typeface="+mn-ea"/>
          <a:cs typeface="+mn-cs"/>
        </a:defRPr>
      </a:lvl1pPr>
      <a:lvl2pPr marL="457063" algn="l" defTabSz="914126" rtl="0" eaLnBrk="1" latinLnBrk="0" hangingPunct="1">
        <a:defRPr kumimoji="1" sz="1799" kern="1200">
          <a:solidFill>
            <a:schemeClr val="tx1"/>
          </a:solidFill>
          <a:latin typeface="+mn-lt"/>
          <a:ea typeface="+mn-ea"/>
          <a:cs typeface="+mn-cs"/>
        </a:defRPr>
      </a:lvl2pPr>
      <a:lvl3pPr marL="914126" algn="l" defTabSz="914126" rtl="0" eaLnBrk="1" latinLnBrk="0" hangingPunct="1">
        <a:defRPr kumimoji="1" sz="1799" kern="1200">
          <a:solidFill>
            <a:schemeClr val="tx1"/>
          </a:solidFill>
          <a:latin typeface="+mn-lt"/>
          <a:ea typeface="+mn-ea"/>
          <a:cs typeface="+mn-cs"/>
        </a:defRPr>
      </a:lvl3pPr>
      <a:lvl4pPr marL="1371189" algn="l" defTabSz="914126" rtl="0" eaLnBrk="1" latinLnBrk="0" hangingPunct="1">
        <a:defRPr kumimoji="1" sz="1799" kern="1200">
          <a:solidFill>
            <a:schemeClr val="tx1"/>
          </a:solidFill>
          <a:latin typeface="+mn-lt"/>
          <a:ea typeface="+mn-ea"/>
          <a:cs typeface="+mn-cs"/>
        </a:defRPr>
      </a:lvl4pPr>
      <a:lvl5pPr marL="1828251" algn="l" defTabSz="914126" rtl="0" eaLnBrk="1" latinLnBrk="0" hangingPunct="1">
        <a:defRPr kumimoji="1" sz="1799" kern="1200">
          <a:solidFill>
            <a:schemeClr val="tx1"/>
          </a:solidFill>
          <a:latin typeface="+mn-lt"/>
          <a:ea typeface="+mn-ea"/>
          <a:cs typeface="+mn-cs"/>
        </a:defRPr>
      </a:lvl5pPr>
      <a:lvl6pPr marL="2285314" algn="l" defTabSz="914126" rtl="0" eaLnBrk="1" latinLnBrk="0" hangingPunct="1">
        <a:defRPr kumimoji="1" sz="1799" kern="1200">
          <a:solidFill>
            <a:schemeClr val="tx1"/>
          </a:solidFill>
          <a:latin typeface="+mn-lt"/>
          <a:ea typeface="+mn-ea"/>
          <a:cs typeface="+mn-cs"/>
        </a:defRPr>
      </a:lvl6pPr>
      <a:lvl7pPr marL="2742377" algn="l" defTabSz="914126" rtl="0" eaLnBrk="1" latinLnBrk="0" hangingPunct="1">
        <a:defRPr kumimoji="1" sz="1799" kern="1200">
          <a:solidFill>
            <a:schemeClr val="tx1"/>
          </a:solidFill>
          <a:latin typeface="+mn-lt"/>
          <a:ea typeface="+mn-ea"/>
          <a:cs typeface="+mn-cs"/>
        </a:defRPr>
      </a:lvl7pPr>
      <a:lvl8pPr marL="3199440" algn="l" defTabSz="914126" rtl="0" eaLnBrk="1" latinLnBrk="0" hangingPunct="1">
        <a:defRPr kumimoji="1" sz="1799" kern="1200">
          <a:solidFill>
            <a:schemeClr val="tx1"/>
          </a:solidFill>
          <a:latin typeface="+mn-lt"/>
          <a:ea typeface="+mn-ea"/>
          <a:cs typeface="+mn-cs"/>
        </a:defRPr>
      </a:lvl8pPr>
      <a:lvl9pPr marL="3656503" algn="l" defTabSz="914126" rtl="0" eaLnBrk="1" latinLnBrk="0" hangingPunct="1">
        <a:defRPr kumimoji="1" sz="17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gif"/><Relationship Id="rId4" Type="http://schemas.openxmlformats.org/officeDocument/2006/relationships/image" Target="../media/image2.gi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3D85ED58-B69F-49EA-8EE9-6232AB178323}"/>
              </a:ext>
            </a:extLst>
          </p:cNvPr>
          <p:cNvSpPr txBox="1"/>
          <p:nvPr/>
        </p:nvSpPr>
        <p:spPr>
          <a:xfrm>
            <a:off x="1293812" y="1047086"/>
            <a:ext cx="11125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b="1" spc="300" dirty="0">
                <a:solidFill>
                  <a:schemeClr val="tx1">
                    <a:lumMod val="85000"/>
                    <a:lumOff val="15000"/>
                  </a:schemeClr>
                </a:solidFill>
                <a:latin typeface="EPSON 太丸ゴシック体Ｂ" panose="020F0709000000000000" pitchFamily="49" charset="-128"/>
                <a:ea typeface="EPSON 太丸ゴシック体Ｂ" panose="020F0709000000000000" pitchFamily="49" charset="-128"/>
              </a:rPr>
              <a:t>他の薬局のおくすり手帳を出してもいいですか？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2059CD25-7C5A-4504-9F80-1D2F66022B8B}"/>
              </a:ext>
            </a:extLst>
          </p:cNvPr>
          <p:cNvSpPr/>
          <p:nvPr/>
        </p:nvSpPr>
        <p:spPr>
          <a:xfrm>
            <a:off x="1293812" y="2687197"/>
            <a:ext cx="8932059" cy="21929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sz="3200" b="1" spc="300" dirty="0">
                <a:solidFill>
                  <a:schemeClr val="tx1">
                    <a:lumMod val="85000"/>
                    <a:lumOff val="15000"/>
                  </a:schemeClr>
                </a:solidFill>
                <a:latin typeface="EPSON 太丸ゴシック体Ｂ" panose="020F0709000000000000" pitchFamily="49" charset="-128"/>
                <a:ea typeface="EPSON 太丸ゴシック体Ｂ" panose="020F0709000000000000" pitchFamily="49" charset="-128"/>
              </a:rPr>
              <a:t>もちろん結構です</a:t>
            </a:r>
            <a:endParaRPr kumimoji="1" lang="en-US" altLang="ja-JP" sz="3200" b="1" spc="300" dirty="0">
              <a:solidFill>
                <a:schemeClr val="tx1">
                  <a:lumMod val="85000"/>
                  <a:lumOff val="15000"/>
                </a:schemeClr>
              </a:solidFill>
              <a:latin typeface="EPSON 太丸ゴシック体Ｂ" panose="020F0709000000000000" pitchFamily="49" charset="-128"/>
              <a:ea typeface="EPSON 太丸ゴシック体Ｂ" panose="020F0709000000000000" pitchFamily="49" charset="-128"/>
            </a:endParaRPr>
          </a:p>
          <a:p>
            <a:pPr>
              <a:lnSpc>
                <a:spcPct val="150000"/>
              </a:lnSpc>
            </a:pPr>
            <a:r>
              <a:rPr kumimoji="1" lang="ja-JP" altLang="en-US" sz="3200" b="1" spc="300" dirty="0">
                <a:solidFill>
                  <a:schemeClr val="tx1">
                    <a:lumMod val="85000"/>
                    <a:lumOff val="15000"/>
                  </a:schemeClr>
                </a:solidFill>
                <a:latin typeface="EPSON 太丸ゴシック体Ｂ" panose="020F0709000000000000" pitchFamily="49" charset="-128"/>
                <a:ea typeface="EPSON 太丸ゴシック体Ｂ" panose="020F0709000000000000" pitchFamily="49" charset="-128"/>
              </a:rPr>
              <a:t>おくすり手帳を一冊お持ちになれば、</a:t>
            </a:r>
            <a:endParaRPr kumimoji="1" lang="en-US" altLang="ja-JP" sz="3200" b="1" spc="300" dirty="0">
              <a:solidFill>
                <a:schemeClr val="tx1">
                  <a:lumMod val="85000"/>
                  <a:lumOff val="15000"/>
                </a:schemeClr>
              </a:solidFill>
              <a:latin typeface="EPSON 太丸ゴシック体Ｂ" panose="020F0709000000000000" pitchFamily="49" charset="-128"/>
              <a:ea typeface="EPSON 太丸ゴシック体Ｂ" panose="020F0709000000000000" pitchFamily="49" charset="-128"/>
            </a:endParaRPr>
          </a:p>
          <a:p>
            <a:pPr>
              <a:lnSpc>
                <a:spcPct val="150000"/>
              </a:lnSpc>
            </a:pPr>
            <a:r>
              <a:rPr kumimoji="1" lang="ja-JP" altLang="en-US" sz="3200" b="1" spc="300" dirty="0">
                <a:solidFill>
                  <a:schemeClr val="tx1">
                    <a:lumMod val="85000"/>
                    <a:lumOff val="15000"/>
                  </a:schemeClr>
                </a:solidFill>
                <a:latin typeface="EPSON 太丸ゴシック体Ｂ" panose="020F0709000000000000" pitchFamily="49" charset="-128"/>
                <a:ea typeface="EPSON 太丸ゴシック体Ｂ" panose="020F0709000000000000" pitchFamily="49" charset="-128"/>
              </a:rPr>
              <a:t>どこの病院や薬局でもお使いいただけます</a:t>
            </a:r>
          </a:p>
        </p:txBody>
      </p:sp>
      <p:pic>
        <p:nvPicPr>
          <p:cNvPr id="17" name="図 16">
            <a:extLst>
              <a:ext uri="{FF2B5EF4-FFF2-40B4-BE49-F238E27FC236}">
                <a16:creationId xmlns:a16="http://schemas.microsoft.com/office/drawing/2014/main" id="{F38057C2-92BD-444A-A101-628467EB2AD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175" y="609600"/>
            <a:ext cx="1190625" cy="1143472"/>
          </a:xfrm>
          <a:prstGeom prst="rect">
            <a:avLst/>
          </a:prstGeom>
        </p:spPr>
      </p:pic>
      <p:pic>
        <p:nvPicPr>
          <p:cNvPr id="19" name="図 18">
            <a:extLst>
              <a:ext uri="{FF2B5EF4-FFF2-40B4-BE49-F238E27FC236}">
                <a16:creationId xmlns:a16="http://schemas.microsoft.com/office/drawing/2014/main" id="{FBA83957-EE13-49FD-8B0C-7384F48052D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174" y="2190558"/>
            <a:ext cx="1190625" cy="1155607"/>
          </a:xfrm>
          <a:prstGeom prst="rect">
            <a:avLst/>
          </a:prstGeom>
        </p:spPr>
      </p:pic>
      <p:pic>
        <p:nvPicPr>
          <p:cNvPr id="21" name="図 20">
            <a:extLst>
              <a:ext uri="{FF2B5EF4-FFF2-40B4-BE49-F238E27FC236}">
                <a16:creationId xmlns:a16="http://schemas.microsoft.com/office/drawing/2014/main" id="{49CF537C-8C04-40E0-97D5-19420AE0F60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0088135" y="3816822"/>
            <a:ext cx="1613755" cy="1964572"/>
          </a:xfrm>
          <a:prstGeom prst="rect">
            <a:avLst/>
          </a:prstGeom>
        </p:spPr>
      </p:pic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F75D5613-49DA-4DD4-A63A-464944549C4B}"/>
              </a:ext>
            </a:extLst>
          </p:cNvPr>
          <p:cNvSpPr txBox="1"/>
          <p:nvPr/>
        </p:nvSpPr>
        <p:spPr>
          <a:xfrm>
            <a:off x="9910836" y="5805264"/>
            <a:ext cx="19922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b="1" spc="300" dirty="0">
                <a:solidFill>
                  <a:schemeClr val="tx1">
                    <a:lumMod val="85000"/>
                    <a:lumOff val="15000"/>
                  </a:schemeClr>
                </a:solidFill>
                <a:latin typeface="EPSON 太丸ゴシック体Ｂ" panose="020F0709000000000000" pitchFamily="49" charset="-128"/>
                <a:ea typeface="EPSON 太丸ゴシック体Ｂ" panose="020F0709000000000000" pitchFamily="49" charset="-128"/>
              </a:rPr>
              <a:t>○○薬局</a:t>
            </a:r>
          </a:p>
        </p:txBody>
      </p:sp>
    </p:spTree>
    <p:extLst>
      <p:ext uri="{BB962C8B-B14F-4D97-AF65-F5344CB8AC3E}">
        <p14:creationId xmlns:p14="http://schemas.microsoft.com/office/powerpoint/2010/main" val="3405046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0CB01F9D-035E-4D90-A864-91BA3ACE07FB}"/>
              </a:ext>
            </a:extLst>
          </p:cNvPr>
          <p:cNvSpPr txBox="1"/>
          <p:nvPr/>
        </p:nvSpPr>
        <p:spPr>
          <a:xfrm>
            <a:off x="188912" y="533400"/>
            <a:ext cx="11811000" cy="56092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kumimoji="1" lang="ja-JP" altLang="en-US" sz="3200" b="1" spc="300" dirty="0">
                <a:solidFill>
                  <a:schemeClr val="tx1">
                    <a:lumMod val="85000"/>
                    <a:lumOff val="15000"/>
                  </a:schemeClr>
                </a:solidFill>
                <a:latin typeface="EPSON 太丸ゴシック体Ｂ" panose="020F0709000000000000" pitchFamily="49" charset="-128"/>
                <a:ea typeface="EPSON 太丸ゴシック体Ｂ" panose="020F0709000000000000" pitchFamily="49" charset="-128"/>
              </a:rPr>
              <a:t>おくすり手帳は、体に合わなかった薬の記録や他に飲んでいる薬を確認することで、下記の防止ができます</a:t>
            </a:r>
            <a:endParaRPr kumimoji="1" lang="en-US" altLang="ja-JP" sz="3200" b="1" spc="300" dirty="0">
              <a:solidFill>
                <a:schemeClr val="tx1">
                  <a:lumMod val="85000"/>
                  <a:lumOff val="15000"/>
                </a:schemeClr>
              </a:solidFill>
              <a:latin typeface="EPSON 太丸ゴシック体Ｂ" panose="020F0709000000000000" pitchFamily="49" charset="-128"/>
              <a:ea typeface="EPSON 太丸ゴシック体Ｂ" panose="020F0709000000000000" pitchFamily="49" charset="-128"/>
            </a:endParaRPr>
          </a:p>
          <a:p>
            <a:pPr marL="3200400" lvl="6" indent="-4572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kumimoji="1" lang="ja-JP" altLang="en-US" sz="3200" b="1" spc="300" dirty="0">
                <a:solidFill>
                  <a:schemeClr val="accent3">
                    <a:lumMod val="75000"/>
                  </a:schemeClr>
                </a:solidFill>
                <a:latin typeface="EPSON 太丸ゴシック体Ｂ" panose="020F0709000000000000" pitchFamily="49" charset="-128"/>
                <a:ea typeface="EPSON 太丸ゴシック体Ｂ" panose="020F0709000000000000" pitchFamily="49" charset="-128"/>
              </a:rPr>
              <a:t>重複投与</a:t>
            </a:r>
            <a:endParaRPr kumimoji="1" lang="en-US" altLang="ja-JP" sz="3200" b="1" spc="300" dirty="0">
              <a:solidFill>
                <a:schemeClr val="accent3">
                  <a:lumMod val="75000"/>
                </a:schemeClr>
              </a:solidFill>
              <a:latin typeface="EPSON 太丸ゴシック体Ｂ" panose="020F0709000000000000" pitchFamily="49" charset="-128"/>
              <a:ea typeface="EPSON 太丸ゴシック体Ｂ" panose="020F0709000000000000" pitchFamily="49" charset="-128"/>
            </a:endParaRPr>
          </a:p>
          <a:p>
            <a:pPr marL="3200400" lvl="6" indent="-4572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kumimoji="1" lang="ja-JP" altLang="en-US" sz="3200" b="1" spc="300" dirty="0">
                <a:solidFill>
                  <a:schemeClr val="accent3">
                    <a:lumMod val="75000"/>
                  </a:schemeClr>
                </a:solidFill>
                <a:latin typeface="EPSON 太丸ゴシック体Ｂ" panose="020F0709000000000000" pitchFamily="49" charset="-128"/>
                <a:ea typeface="EPSON 太丸ゴシック体Ｂ" panose="020F0709000000000000" pitchFamily="49" charset="-128"/>
              </a:rPr>
              <a:t>相互作用</a:t>
            </a:r>
            <a:endParaRPr kumimoji="1" lang="en-US" altLang="ja-JP" sz="3200" b="1" spc="300" dirty="0">
              <a:solidFill>
                <a:schemeClr val="accent3">
                  <a:lumMod val="75000"/>
                </a:schemeClr>
              </a:solidFill>
              <a:latin typeface="EPSON 太丸ゴシック体Ｂ" panose="020F0709000000000000" pitchFamily="49" charset="-128"/>
              <a:ea typeface="EPSON 太丸ゴシック体Ｂ" panose="020F0709000000000000" pitchFamily="49" charset="-128"/>
            </a:endParaRPr>
          </a:p>
          <a:p>
            <a:pPr marL="3200400" lvl="6" indent="-4572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kumimoji="1" lang="ja-JP" altLang="en-US" sz="3200" b="1" spc="300" dirty="0">
                <a:solidFill>
                  <a:schemeClr val="accent3">
                    <a:lumMod val="75000"/>
                  </a:schemeClr>
                </a:solidFill>
                <a:latin typeface="EPSON 太丸ゴシック体Ｂ" panose="020F0709000000000000" pitchFamily="49" charset="-128"/>
                <a:ea typeface="EPSON 太丸ゴシック体Ｂ" panose="020F0709000000000000" pitchFamily="49" charset="-128"/>
              </a:rPr>
              <a:t>副作用の再発</a:t>
            </a:r>
            <a:endParaRPr kumimoji="1" lang="en-US" altLang="ja-JP" sz="2800" b="1" spc="300" dirty="0">
              <a:solidFill>
                <a:schemeClr val="accent3">
                  <a:lumMod val="75000"/>
                </a:schemeClr>
              </a:solidFill>
              <a:latin typeface="EPSON 太丸ゴシック体Ｂ" panose="020F0709000000000000" pitchFamily="49" charset="-128"/>
              <a:ea typeface="EPSON 太丸ゴシック体Ｂ" panose="020F0709000000000000" pitchFamily="49" charset="-128"/>
            </a:endParaRPr>
          </a:p>
          <a:p>
            <a:pPr lvl="2">
              <a:lnSpc>
                <a:spcPct val="150000"/>
              </a:lnSpc>
            </a:pPr>
            <a:endParaRPr kumimoji="1" lang="en-US" altLang="ja-JP" sz="1200" b="1" spc="300" dirty="0">
              <a:solidFill>
                <a:schemeClr val="tx1">
                  <a:lumMod val="85000"/>
                  <a:lumOff val="15000"/>
                </a:schemeClr>
              </a:solidFill>
              <a:latin typeface="EPSON 太丸ゴシック体Ｂ" panose="020F0709000000000000" pitchFamily="49" charset="-128"/>
              <a:ea typeface="EPSON 太丸ゴシック体Ｂ" panose="020F0709000000000000" pitchFamily="49" charset="-128"/>
            </a:endParaRP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kumimoji="1" lang="ja-JP" altLang="en-US" sz="3200" b="1" spc="300" dirty="0">
                <a:solidFill>
                  <a:schemeClr val="tx1">
                    <a:lumMod val="85000"/>
                    <a:lumOff val="15000"/>
                  </a:schemeClr>
                </a:solidFill>
                <a:latin typeface="EPSON 太丸ゴシック体Ｂ" panose="020F0709000000000000" pitchFamily="49" charset="-128"/>
                <a:ea typeface="EPSON 太丸ゴシック体Ｂ" panose="020F0709000000000000" pitchFamily="49" charset="-128"/>
              </a:rPr>
              <a:t>どこの病院や薬局で受け取られた薬でも、情報を一冊にまとめることが大切です</a:t>
            </a:r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9E770F9C-ED08-4FA0-B341-5F66E61011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856412" y="2133600"/>
            <a:ext cx="1725055" cy="2072964"/>
          </a:xfrm>
          <a:prstGeom prst="rect">
            <a:avLst/>
          </a:prstGeom>
        </p:spPr>
      </p:pic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FE689FF2-5DCD-4058-A913-0FD82FBD7A1C}"/>
              </a:ext>
            </a:extLst>
          </p:cNvPr>
          <p:cNvSpPr txBox="1"/>
          <p:nvPr/>
        </p:nvSpPr>
        <p:spPr>
          <a:xfrm>
            <a:off x="9910836" y="5805264"/>
            <a:ext cx="19922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b="1" spc="300" dirty="0">
                <a:solidFill>
                  <a:schemeClr val="tx1">
                    <a:lumMod val="85000"/>
                    <a:lumOff val="15000"/>
                  </a:schemeClr>
                </a:solidFill>
                <a:latin typeface="EPSON 太丸ゴシック体Ｂ" panose="020F0709000000000000" pitchFamily="49" charset="-128"/>
                <a:ea typeface="EPSON 太丸ゴシック体Ｂ" panose="020F0709000000000000" pitchFamily="49" charset="-128"/>
              </a:rPr>
              <a:t>○○薬局</a:t>
            </a:r>
          </a:p>
        </p:txBody>
      </p:sp>
    </p:spTree>
    <p:extLst>
      <p:ext uri="{BB962C8B-B14F-4D97-AF65-F5344CB8AC3E}">
        <p14:creationId xmlns:p14="http://schemas.microsoft.com/office/powerpoint/2010/main" val="1453879740"/>
      </p:ext>
    </p:extLst>
  </p:cSld>
  <p:clrMapOvr>
    <a:masterClrMapping/>
  </p:clrMapOvr>
</p:sld>
</file>

<file path=ppt/theme/theme1.xml><?xml version="1.0" encoding="utf-8"?>
<a:theme xmlns:a="http://schemas.openxmlformats.org/drawingml/2006/main" name="レトロスペクト">
  <a:themeElements>
    <a:clrScheme name="レトロスペクト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レトロスペクト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レトロスペクト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f02787942[読み取り専用]" id="{636B883E-1CAD-46D8-8475-E694462D71AB}" vid="{611BED7E-8EFE-4A94-894E-AC47AF27E073}"/>
    </a:ext>
  </a:extLst>
</a:theme>
</file>

<file path=ppt/theme/theme2.xml><?xml version="1.0" encoding="utf-8"?>
<a:theme xmlns:a="http://schemas.openxmlformats.org/drawingml/2006/main" name="Office テーマ">
  <a:themeElements>
    <a:clrScheme name="Cooking_16x9">
      <a:dk1>
        <a:srgbClr val="000000"/>
      </a:dk1>
      <a:lt1>
        <a:sysClr val="window" lastClr="FFFFFF"/>
      </a:lt1>
      <a:dk2>
        <a:srgbClr val="7F7F7F"/>
      </a:dk2>
      <a:lt2>
        <a:srgbClr val="E6E6E6"/>
      </a:lt2>
      <a:accent1>
        <a:srgbClr val="89C01C"/>
      </a:accent1>
      <a:accent2>
        <a:srgbClr val="FCB22C"/>
      </a:accent2>
      <a:accent3>
        <a:srgbClr val="FE750E"/>
      </a:accent3>
      <a:accent4>
        <a:srgbClr val="F23610"/>
      </a:accent4>
      <a:accent5>
        <a:srgbClr val="7C283A"/>
      </a:accent5>
      <a:accent6>
        <a:srgbClr val="3E7520"/>
      </a:accent6>
      <a:hlink>
        <a:srgbClr val="89C01C"/>
      </a:hlink>
      <a:folHlink>
        <a:srgbClr val="A6A6A6"/>
      </a:folHlink>
    </a:clrScheme>
    <a:fontScheme name="Constantia">
      <a:majorFont>
        <a:latin typeface="Constant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1SubtleSolids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l="180000" t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Cooking_16x9">
      <a:dk1>
        <a:srgbClr val="000000"/>
      </a:dk1>
      <a:lt1>
        <a:sysClr val="window" lastClr="FFFFFF"/>
      </a:lt1>
      <a:dk2>
        <a:srgbClr val="7F7F7F"/>
      </a:dk2>
      <a:lt2>
        <a:srgbClr val="E6E6E6"/>
      </a:lt2>
      <a:accent1>
        <a:srgbClr val="89C01C"/>
      </a:accent1>
      <a:accent2>
        <a:srgbClr val="FCB22C"/>
      </a:accent2>
      <a:accent3>
        <a:srgbClr val="FE750E"/>
      </a:accent3>
      <a:accent4>
        <a:srgbClr val="F23610"/>
      </a:accent4>
      <a:accent5>
        <a:srgbClr val="7C283A"/>
      </a:accent5>
      <a:accent6>
        <a:srgbClr val="3E7520"/>
      </a:accent6>
      <a:hlink>
        <a:srgbClr val="89C01C"/>
      </a:hlink>
      <a:folHlink>
        <a:srgbClr val="A6A6A6"/>
      </a:folHlink>
    </a:clrScheme>
    <a:fontScheme name="Constantia">
      <a:majorFont>
        <a:latin typeface="Constant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1SubtleSolids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l="180000" t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A3F7D94069FF64A86F7DFF56D60E3BE" ma:contentTypeVersion="6" ma:contentTypeDescription="Create a new document." ma:contentTypeScope="" ma:versionID="c32302c77d4085ecf495bdddb7f5e889">
  <xsd:schema xmlns:xsd="http://www.w3.org/2001/XMLSchema" xmlns:xs="http://www.w3.org/2001/XMLSchema" xmlns:p="http://schemas.microsoft.com/office/2006/metadata/properties" xmlns:ns2="a4f35948-e619-41b3-aa29-22878b09cfd2" xmlns:ns3="40262f94-9f35-4ac3-9a90-690165a166b7" targetNamespace="http://schemas.microsoft.com/office/2006/metadata/properties" ma:root="true" ma:fieldsID="4ab5ae46be95f9d0be6107e8200be7a2" ns2:_="" ns3:_="">
    <xsd:import namespace="a4f35948-e619-41b3-aa29-22878b09cfd2"/>
    <xsd:import namespace="40262f94-9f35-4ac3-9a90-690165a166b7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VSO_x0020_item_x0020_id" minOccurs="0"/>
                <xsd:element ref="ns3:Item_x0020_Details" minOccurs="0"/>
                <xsd:element ref="ns3:Template_x0020_details" minOccurs="0"/>
                <xsd:element ref="ns3:Assetid_x0020_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f35948-e619-41b3-aa29-22878b09cfd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0262f94-9f35-4ac3-9a90-690165a166b7" elementFormDefault="qualified">
    <xsd:import namespace="http://schemas.microsoft.com/office/2006/documentManagement/types"/>
    <xsd:import namespace="http://schemas.microsoft.com/office/infopath/2007/PartnerControls"/>
    <xsd:element name="VSO_x0020_item_x0020_id" ma:index="10" nillable="true" ma:displayName="VSO item id" ma:description="Please add the bug number to refer to VSO items." ma:internalName="VSO_x0020_item_x0020_id">
      <xsd:simpleType>
        <xsd:restriction base="dms:Text">
          <xsd:maxLength value="255"/>
        </xsd:restriction>
      </xsd:simpleType>
    </xsd:element>
    <xsd:element name="Item_x0020_Details" ma:index="11" nillable="true" ma:displayName="Item Details" ma:internalName="Item_x0020_Details">
      <xsd:simpleType>
        <xsd:restriction base="dms:Note">
          <xsd:maxLength value="255"/>
        </xsd:restriction>
      </xsd:simpleType>
    </xsd:element>
    <xsd:element name="Template_x0020_details" ma:index="12" nillable="true" ma:displayName="Template details" ma:internalName="Template_x0020_details">
      <xsd:simpleType>
        <xsd:restriction base="dms:Text"/>
      </xsd:simpleType>
    </xsd:element>
    <xsd:element name="Assetid_x0020_" ma:index="13" nillable="true" ma:displayName="Assetid " ma:internalName="Assetid_x0020_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VSO_x0020_item_x0020_id xmlns="40262f94-9f35-4ac3-9a90-690165a166b7" xsi:nil="true"/>
    <Assetid_x0020_ xmlns="40262f94-9f35-4ac3-9a90-690165a166b7" xsi:nil="true"/>
    <Item_x0020_Details xmlns="40262f94-9f35-4ac3-9a90-690165a166b7" xsi:nil="true"/>
    <Template_x0020_details xmlns="40262f94-9f35-4ac3-9a90-690165a166b7" xsi:nil="true"/>
  </documentManagement>
</p:properties>
</file>

<file path=customXml/itemProps1.xml><?xml version="1.0" encoding="utf-8"?>
<ds:datastoreItem xmlns:ds="http://schemas.openxmlformats.org/officeDocument/2006/customXml" ds:itemID="{308942AA-0721-4324-BC2C-A3CB43F24E7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B14945D-DABB-422F-9B28-D299995C922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4f35948-e619-41b3-aa29-22878b09cfd2"/>
    <ds:schemaRef ds:uri="40262f94-9f35-4ac3-9a90-690165a166b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5E700CCB-20BA-4760-AB9F-AC3B63ED32E0}">
  <ds:schemaRefs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purl.org/dc/terms/"/>
    <ds:schemaRef ds:uri="http://schemas.openxmlformats.org/package/2006/metadata/core-properties"/>
    <ds:schemaRef ds:uri="40262f94-9f35-4ac3-9a90-690165a166b7"/>
    <ds:schemaRef ds:uri="http://schemas.microsoft.com/office/2006/documentManagement/types"/>
    <ds:schemaRef ds:uri="a4f35948-e619-41b3-aa29-22878b09cfd2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20181022_薬局向けテンプレート_27_他の薬局のおくすり手帳を出してもいい？</Template>
  <TotalTime>0</TotalTime>
  <Words>92</Words>
  <Application>Microsoft Office PowerPoint</Application>
  <PresentationFormat>ユーザー設定</PresentationFormat>
  <Paragraphs>13</Paragraphs>
  <Slides>2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9" baseType="lpstr">
      <vt:lpstr>EPSON 太丸ゴシック体Ｂ</vt:lpstr>
      <vt:lpstr>MS Mincho</vt:lpstr>
      <vt:lpstr>Arial</vt:lpstr>
      <vt:lpstr>Calibri</vt:lpstr>
      <vt:lpstr>Calibri Light</vt:lpstr>
      <vt:lpstr>Wingdings</vt:lpstr>
      <vt:lpstr>レトロスペクト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砂田 圭子</dc:creator>
  <cp:lastModifiedBy>小杉 美里</cp:lastModifiedBy>
  <cp:revision>2</cp:revision>
  <dcterms:created xsi:type="dcterms:W3CDTF">2018-10-22T05:35:30Z</dcterms:created>
  <dcterms:modified xsi:type="dcterms:W3CDTF">2018-12-20T06:40:14Z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ternalTags">
    <vt:lpwstr/>
  </property>
  <property fmtid="{D5CDD505-2E9C-101B-9397-08002B2CF9AE}" pid="3" name="ContentTypeId">
    <vt:lpwstr>0x010100AA3F7D94069FF64A86F7DFF56D60E3BE</vt:lpwstr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CampaignTags">
    <vt:lpwstr/>
  </property>
  <property fmtid="{D5CDD505-2E9C-101B-9397-08002B2CF9AE}" pid="7" name="ScenarioTags">
    <vt:lpwstr/>
  </property>
</Properties>
</file>