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92" autoAdjust="0"/>
  </p:normalViewPr>
  <p:slideViewPr>
    <p:cSldViewPr>
      <p:cViewPr varScale="1">
        <p:scale>
          <a:sx n="69" d="100"/>
          <a:sy n="69" d="100"/>
        </p:scale>
        <p:origin x="696" y="6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EC49FC-0A31-4584-AE96-1E1D3C3E4788}" type="datetime4">
              <a:rPr lang="ja-JP" altLang="en-US" smtClean="0">
                <a:latin typeface="MS Mincho" panose="02020609040205080304" pitchFamily="17" charset="-128"/>
                <a:ea typeface="MS Mincho" panose="02020609040205080304" pitchFamily="17" charset="-128"/>
              </a:rPr>
              <a:t>2018年12月20日</a:t>
            </a:fld>
            <a:endParaRPr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E322BB-75AD-4A1E-9661-2724167329F0}" type="slidenum">
              <a:rPr lang="en-US" altLang="ja-JP">
                <a:latin typeface="MS Mincho" panose="02020609040205080304" pitchFamily="17" charset="-128"/>
                <a:ea typeface="MS Mincho" panose="02020609040205080304" pitchFamily="17" charset="-128"/>
              </a:rPr>
              <a:t>‹#›</a:t>
            </a:fld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E4C67439-E0B2-4387-9D2A-5CA53C9ADE2D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B045B7DE-1198-4F2F-B574-CA8CAE34164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altLang="ja-JP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68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8882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1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754F-64C6-4979-9D56-36309B652AF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17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3F6D3E-45C4-46CF-912B-4B70F7333B9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8551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2302"/>
            <a:ext cx="2628215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2302"/>
            <a:ext cx="7732286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951052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9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3040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4" y="1845735"/>
            <a:ext cx="4936474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4870932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5"/>
            <a:ext cx="4936474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CE160AF-3428-4E0F-B8D5-1BE8CA7C7D0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090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920CDF0-F620-45B9-A4AC-F63167D50AEE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83100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12447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097283C3-B71B-4549-A14F-13534A09B1C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26090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5" y="5074920"/>
            <a:ext cx="10111011" cy="822960"/>
          </a:xfrm>
        </p:spPr>
        <p:txBody>
          <a:bodyPr tIns="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4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65166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74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kumimoji="1"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85ED58-B69F-49EA-8EE9-6232AB178323}"/>
              </a:ext>
            </a:extLst>
          </p:cNvPr>
          <p:cNvSpPr txBox="1"/>
          <p:nvPr/>
        </p:nvSpPr>
        <p:spPr>
          <a:xfrm>
            <a:off x="1293812" y="1047086"/>
            <a:ext cx="1112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他の薬局のおくすり手帳を出してもいいですか？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059CD25-7C5A-4504-9F80-1D2F66022B8B}"/>
              </a:ext>
            </a:extLst>
          </p:cNvPr>
          <p:cNvSpPr/>
          <p:nvPr/>
        </p:nvSpPr>
        <p:spPr>
          <a:xfrm>
            <a:off x="1293812" y="2687197"/>
            <a:ext cx="8932059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もちろん結構です</a:t>
            </a:r>
            <a:endParaRPr kumimoji="1" lang="en-US" altLang="ja-JP" sz="3200" b="1" spc="300" dirty="0">
              <a:solidFill>
                <a:schemeClr val="tx1">
                  <a:lumMod val="85000"/>
                  <a:lumOff val="1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おくすり手帳を一冊お持ちになれば、</a:t>
            </a:r>
            <a:endParaRPr kumimoji="1" lang="en-US" altLang="ja-JP" sz="3200" b="1" spc="300" dirty="0">
              <a:solidFill>
                <a:schemeClr val="tx1">
                  <a:lumMod val="85000"/>
                  <a:lumOff val="1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どこの病院や薬局でもお使いいただけます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38057C2-92BD-444A-A101-628467EB2A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5" y="609600"/>
            <a:ext cx="1190625" cy="1143472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BA83957-EE13-49FD-8B0C-7384F48052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4" y="2190558"/>
            <a:ext cx="1190625" cy="115560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9CF537C-8C04-40E0-97D5-19420AE0F6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88135" y="3816822"/>
            <a:ext cx="1613755" cy="196457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5D5613-49DA-4DD4-A63A-464944549C4B}"/>
              </a:ext>
            </a:extLst>
          </p:cNvPr>
          <p:cNvSpPr txBox="1"/>
          <p:nvPr/>
        </p:nvSpPr>
        <p:spPr>
          <a:xfrm>
            <a:off x="9910836" y="5805264"/>
            <a:ext cx="19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340504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CB01F9D-035E-4D90-A864-91BA3ACE07FB}"/>
              </a:ext>
            </a:extLst>
          </p:cNvPr>
          <p:cNvSpPr txBox="1"/>
          <p:nvPr/>
        </p:nvSpPr>
        <p:spPr>
          <a:xfrm>
            <a:off x="188912" y="533400"/>
            <a:ext cx="11811000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おくすり手帳は、体に合わなかった薬の記録や他に飲んでいる薬を確認することで、下記の防止ができます</a:t>
            </a:r>
            <a:endParaRPr kumimoji="1" lang="en-US" altLang="ja-JP" sz="3200" b="1" spc="300" dirty="0">
              <a:solidFill>
                <a:schemeClr val="tx1">
                  <a:lumMod val="85000"/>
                  <a:lumOff val="1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marL="3200400" lvl="6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3200" b="1" spc="300" dirty="0">
                <a:solidFill>
                  <a:schemeClr val="accent3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重複投与</a:t>
            </a:r>
            <a:endParaRPr kumimoji="1" lang="en-US" altLang="ja-JP" sz="3200" b="1" spc="300" dirty="0">
              <a:solidFill>
                <a:schemeClr val="accent3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marL="3200400" lvl="6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3200" b="1" spc="300" dirty="0">
                <a:solidFill>
                  <a:schemeClr val="accent3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相互作用</a:t>
            </a:r>
            <a:endParaRPr kumimoji="1" lang="en-US" altLang="ja-JP" sz="3200" b="1" spc="300" dirty="0">
              <a:solidFill>
                <a:schemeClr val="accent3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marL="3200400" lvl="6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3200" b="1" spc="300" dirty="0">
                <a:solidFill>
                  <a:schemeClr val="accent3">
                    <a:lumMod val="7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副作用の再発</a:t>
            </a:r>
            <a:endParaRPr kumimoji="1" lang="en-US" altLang="ja-JP" sz="2800" b="1" spc="300" dirty="0">
              <a:solidFill>
                <a:schemeClr val="accent3">
                  <a:lumMod val="7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lvl="2">
              <a:lnSpc>
                <a:spcPct val="150000"/>
              </a:lnSpc>
            </a:pPr>
            <a:endParaRPr kumimoji="1" lang="en-US" altLang="ja-JP" sz="1200" b="1" spc="300" dirty="0">
              <a:solidFill>
                <a:schemeClr val="tx1">
                  <a:lumMod val="85000"/>
                  <a:lumOff val="1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どこの病院や薬局で受け取られた薬でも、情報を一冊にまとめることが大切です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E770F9C-ED08-4FA0-B341-5F66E61011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6412" y="2133600"/>
            <a:ext cx="1725055" cy="207296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689FF2-5DCD-4058-A913-0FD82FBD7A1C}"/>
              </a:ext>
            </a:extLst>
          </p:cNvPr>
          <p:cNvSpPr txBox="1"/>
          <p:nvPr/>
        </p:nvSpPr>
        <p:spPr>
          <a:xfrm>
            <a:off x="9910836" y="5805264"/>
            <a:ext cx="19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1453879740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787942[読み取り専用]" id="{636B883E-1CAD-46D8-8475-E694462D71AB}" vid="{611BED7E-8EFE-4A94-894E-AC47AF27E073}"/>
    </a:ext>
  </a:extLst>
</a:theme>
</file>

<file path=ppt/theme/theme2.xml><?xml version="1.0" encoding="utf-8"?>
<a:theme xmlns:a="http://schemas.openxmlformats.org/drawingml/2006/main" name="Office テーマ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40262f94-9f35-4ac3-9a90-690165a166b7"/>
    <ds:schemaRef ds:uri="http://schemas.microsoft.com/office/2006/documentManagement/types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20181022_薬局向けテンプレート_27_他の薬局のおくすり手帳を出してもいい？</Template>
  <TotalTime>0</TotalTime>
  <Words>92</Words>
  <Application>Microsoft Office PowerPoint</Application>
  <PresentationFormat>ユーザー設定</PresentationFormat>
  <Paragraphs>13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EPSON 太丸ゴシック体Ｂ</vt:lpstr>
      <vt:lpstr>MS Mincho</vt:lpstr>
      <vt:lpstr>Arial</vt:lpstr>
      <vt:lpstr>Calibri</vt:lpstr>
      <vt:lpstr>Calibri Light</vt:lpstr>
      <vt:lpstr>Wingdings</vt:lpstr>
      <vt:lpstr>レトロスペクト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2</cp:revision>
  <dcterms:created xsi:type="dcterms:W3CDTF">2018-10-22T05:35:30Z</dcterms:created>
  <dcterms:modified xsi:type="dcterms:W3CDTF">2018-12-20T06:40:14Z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