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66"/>
    <a:srgbClr val="0099CC"/>
    <a:srgbClr val="FF0066"/>
    <a:srgbClr val="005000"/>
    <a:srgbClr val="520000"/>
    <a:srgbClr val="000032"/>
    <a:srgbClr val="CE653F"/>
    <a:srgbClr val="4D8402"/>
    <a:srgbClr val="00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95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36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2018/12/20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0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  <a:lvl2pPr algn="l">
              <a:defRPr>
                <a:latin typeface="+mn-lt"/>
              </a:defRPr>
            </a:lvl2pPr>
            <a:lvl3pPr algn="l">
              <a:defRPr>
                <a:latin typeface="+mn-lt"/>
              </a:defRPr>
            </a:lvl3pPr>
            <a:lvl4pPr algn="l">
              <a:defRPr>
                <a:latin typeface="+mn-lt"/>
              </a:defRPr>
            </a:lvl4pPr>
            <a:lvl5pPr algn="l">
              <a:defRPr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9347" y="3014181"/>
            <a:ext cx="10858980" cy="1135183"/>
          </a:xfrm>
        </p:spPr>
        <p:txBody>
          <a:bodyPr anchor="ctr"/>
          <a:lstStyle/>
          <a:p>
            <a:pPr algn="l"/>
            <a:r>
              <a:rPr lang="ja-JP" altLang="en-US" sz="3200" b="1" spc="3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血圧計や体のバランスを把握することができる</a:t>
            </a:r>
            <a:endParaRPr lang="en-US" altLang="ja-JP" sz="3200" b="1" spc="3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3200" b="1" spc="3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高性能の体組成計など、簡単にご利用いただける</a:t>
            </a:r>
            <a:endParaRPr lang="en-US" altLang="ja-JP" sz="3200" b="1" spc="3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/>
            <a:r>
              <a:rPr lang="ja-JP" altLang="en-US" sz="3200" b="1" spc="3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測定機器を各種設置しています。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47" y="1053713"/>
            <a:ext cx="6710289" cy="842508"/>
          </a:xfrm>
        </p:spPr>
        <p:txBody>
          <a:bodyPr/>
          <a:lstStyle/>
          <a:p>
            <a:pPr algn="l"/>
            <a:r>
              <a:rPr lang="ja-JP" altLang="en-US" sz="5400" b="1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気軽に健康チェック！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24D406-4594-4BF0-9C7D-95EAFB43A142}"/>
              </a:ext>
            </a:extLst>
          </p:cNvPr>
          <p:cNvSpPr txBox="1"/>
          <p:nvPr/>
        </p:nvSpPr>
        <p:spPr>
          <a:xfrm>
            <a:off x="349347" y="5075823"/>
            <a:ext cx="11590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spc="300" dirty="0">
                <a:solidFill>
                  <a:srgbClr val="00B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ご自身の健康チェックにお気軽にご利用ください</a:t>
            </a:r>
          </a:p>
        </p:txBody>
      </p:sp>
      <p:pic>
        <p:nvPicPr>
          <p:cNvPr id="1028" name="Picture 4" descr="http://free-line-design.com/b/b_ornament_121/png/b_ornament_121_0L.png">
            <a:extLst>
              <a:ext uri="{FF2B5EF4-FFF2-40B4-BE49-F238E27FC236}">
                <a16:creationId xmlns:a16="http://schemas.microsoft.com/office/drawing/2014/main" id="{36D05C94-F414-4365-8A6A-6C1DEEE96D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8" y="198528"/>
            <a:ext cx="5758353" cy="2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free-line-design.com/b/b_ornament_121/png/b_ornament_121_0L.png">
            <a:extLst>
              <a:ext uri="{FF2B5EF4-FFF2-40B4-BE49-F238E27FC236}">
                <a16:creationId xmlns:a16="http://schemas.microsoft.com/office/drawing/2014/main" id="{BA4AF0C8-CDB1-4818-AFCB-9A53A3963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920" y="198528"/>
            <a:ext cx="5758353" cy="2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free-line-design.com/b/b_ornament_121/png/b_ornament_121_0L.png">
            <a:extLst>
              <a:ext uri="{FF2B5EF4-FFF2-40B4-BE49-F238E27FC236}">
                <a16:creationId xmlns:a16="http://schemas.microsoft.com/office/drawing/2014/main" id="{71015064-3B68-47DE-BA3C-E5FBE3046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8" y="6552926"/>
            <a:ext cx="5758353" cy="2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free-line-design.com/b/b_ornament_121/png/b_ornament_121_0L.png">
            <a:extLst>
              <a:ext uri="{FF2B5EF4-FFF2-40B4-BE49-F238E27FC236}">
                <a16:creationId xmlns:a16="http://schemas.microsoft.com/office/drawing/2014/main" id="{99E24DCD-97F1-4B37-977F-6AE378052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920" y="6552926"/>
            <a:ext cx="5758353" cy="2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BF539AF-16C0-4B4B-9C47-A8C8B6BE6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5299" y="162578"/>
            <a:ext cx="1242822" cy="76588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21B2796-ACEF-4ADD-A029-11DAE92B51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9636" y="649850"/>
            <a:ext cx="2295553" cy="1805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93BD6B1-2111-4970-AFF4-95D8A53A6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048" y="5960776"/>
            <a:ext cx="1242822" cy="765888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B5AE420-6456-49FA-89DA-C0A0D666E6C9}"/>
              </a:ext>
            </a:extLst>
          </p:cNvPr>
          <p:cNvSpPr txBox="1"/>
          <p:nvPr/>
        </p:nvSpPr>
        <p:spPr>
          <a:xfrm>
            <a:off x="9091566" y="5722154"/>
            <a:ext cx="231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spc="3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860482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47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NK-R</vt:lpstr>
      <vt:lpstr>Arial</vt:lpstr>
      <vt:lpstr>Calibri</vt:lpstr>
      <vt:lpstr>tem_B26_a</vt:lpstr>
      <vt:lpstr>気軽に健康チェック！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小杉 美里</cp:lastModifiedBy>
  <cp:revision>50</cp:revision>
  <dcterms:modified xsi:type="dcterms:W3CDTF">2018-12-20T06:33:42Z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