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FF66"/>
    <a:srgbClr val="0099CC"/>
    <a:srgbClr val="FF0066"/>
    <a:srgbClr val="005000"/>
    <a:srgbClr val="520000"/>
    <a:srgbClr val="000032"/>
    <a:srgbClr val="CE653F"/>
    <a:srgbClr val="4D8402"/>
    <a:srgbClr val="007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195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366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8DF60A2-155B-5A45-A623-55E7A991191B}" type="datetimeFigureOut">
              <a:rPr lang="ja-JP" altLang="en-US"/>
              <a:pPr>
                <a:defRPr/>
              </a:pPr>
              <a:t>2018/12/20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E52DE56-9016-7646-809A-B5CBDB9F82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88998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536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0A827CC3-9952-E947-84F8-1D90C4B490C0}" type="slidenum">
              <a:rPr lang="ja-JP" altLang="en-US">
                <a:latin typeface="Arial" charset="0"/>
              </a:rPr>
              <a:pPr>
                <a:spcBef>
                  <a:spcPct val="0"/>
                </a:spcBef>
              </a:pPr>
              <a:t>1</a:t>
            </a:fld>
            <a:endParaRPr lang="ja-JP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407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034DAC-C9F9-CF4A-A3D9-4C6B1B5035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9637" y="2389868"/>
            <a:ext cx="11074568" cy="1325563"/>
          </a:xfrm>
          <a:prstGeom prst="rect">
            <a:avLst/>
          </a:prstGeom>
        </p:spPr>
        <p:txBody>
          <a:bodyPr/>
          <a:lstStyle>
            <a:lvl1pPr algn="ctr">
              <a:defRPr sz="6000" spc="300">
                <a:latin typeface="+mn-lt"/>
              </a:defRPr>
            </a:lvl1pPr>
          </a:lstStyle>
          <a:p>
            <a:r>
              <a:rPr kumimoji="1" lang="en-US" altLang="ja-JP" dirty="0"/>
              <a:t>Sample heading.</a:t>
            </a:r>
            <a:endParaRPr kumimoji="1" lang="ja-JP" altLang="en-US"/>
          </a:p>
        </p:txBody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49B3FEEC-ABF9-9044-8DC2-DC35EB3567B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4908" y="3625624"/>
            <a:ext cx="11052452" cy="10445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>
                <a:latin typeface="+mn-lt"/>
              </a:defRPr>
            </a:lvl1pPr>
          </a:lstStyle>
          <a:p>
            <a:r>
              <a:rPr kumimoji="1" lang="en-US" altLang="ja-JP" dirty="0"/>
              <a:t>Sample heading. Click to add text.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7827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224642" y="274638"/>
            <a:ext cx="10357757" cy="11430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>
                <a:latin typeface="+mn-lt"/>
              </a:defRPr>
            </a:lvl1pPr>
          </a:lstStyle>
          <a:p>
            <a:r>
              <a:rPr lang="en-US" altLang="ja-JP" dirty="0"/>
              <a:t>Sample heading. Click to add text.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 hasCustomPrompt="1"/>
          </p:nvPr>
        </p:nvSpPr>
        <p:spPr>
          <a:xfrm>
            <a:off x="1224642" y="1600200"/>
            <a:ext cx="10357757" cy="4525963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+mn-lt"/>
              </a:defRPr>
            </a:lvl1pPr>
            <a:lvl2pPr algn="l">
              <a:defRPr>
                <a:latin typeface="+mn-lt"/>
              </a:defRPr>
            </a:lvl2pPr>
            <a:lvl3pPr algn="l">
              <a:defRPr>
                <a:latin typeface="+mn-lt"/>
              </a:defRPr>
            </a:lvl3pPr>
            <a:lvl4pPr algn="l">
              <a:defRPr>
                <a:latin typeface="+mn-lt"/>
              </a:defRPr>
            </a:lvl4pPr>
            <a:lvl5pPr algn="l">
              <a:defRPr>
                <a:latin typeface="+mn-lt"/>
              </a:defRPr>
            </a:lvl5pPr>
          </a:lstStyle>
          <a:p>
            <a:r>
              <a:rPr kumimoji="1" lang="en-US" altLang="ja-JP" dirty="0"/>
              <a:t>Sample heading. Click to add text.</a:t>
            </a:r>
            <a:endParaRPr kumimoji="1"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754745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1038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EED9C1-B83F-7546-AD67-12F9C4F8A5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9347" y="3014181"/>
            <a:ext cx="10858980" cy="1135183"/>
          </a:xfrm>
        </p:spPr>
        <p:txBody>
          <a:bodyPr anchor="ctr"/>
          <a:lstStyle/>
          <a:p>
            <a:pPr algn="l"/>
            <a:r>
              <a:rPr lang="ja-JP" altLang="en-US" sz="3200" b="1" spc="300" dirty="0">
                <a:solidFill>
                  <a:srgbClr val="00206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血圧計や体のバランスを把握することができる</a:t>
            </a:r>
            <a:endParaRPr lang="en-US" altLang="ja-JP" sz="3200" b="1" spc="300" dirty="0">
              <a:solidFill>
                <a:srgbClr val="00206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l"/>
            <a:r>
              <a:rPr lang="ja-JP" altLang="en-US" sz="3200" b="1" spc="300" dirty="0">
                <a:solidFill>
                  <a:srgbClr val="00206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高性能の体組成計など、簡単にご利用いただける</a:t>
            </a:r>
            <a:endParaRPr lang="en-US" altLang="ja-JP" sz="3200" b="1" spc="300" dirty="0">
              <a:solidFill>
                <a:srgbClr val="00206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l"/>
            <a:r>
              <a:rPr lang="ja-JP" altLang="en-US" sz="3200" b="1" spc="300" dirty="0">
                <a:solidFill>
                  <a:srgbClr val="00206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測定機器を各種設置しています。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2E22D6C1-FB40-CE4B-A367-79DF8B5BB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347" y="1053713"/>
            <a:ext cx="6710289" cy="842508"/>
          </a:xfrm>
        </p:spPr>
        <p:txBody>
          <a:bodyPr/>
          <a:lstStyle/>
          <a:p>
            <a:pPr algn="l"/>
            <a:r>
              <a:rPr lang="ja-JP" altLang="en-US" sz="5400" b="1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気軽に健康チェック！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E24D406-4594-4BF0-9C7D-95EAFB43A142}"/>
              </a:ext>
            </a:extLst>
          </p:cNvPr>
          <p:cNvSpPr txBox="1"/>
          <p:nvPr/>
        </p:nvSpPr>
        <p:spPr>
          <a:xfrm>
            <a:off x="349347" y="5075823"/>
            <a:ext cx="11590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spc="300" dirty="0">
                <a:solidFill>
                  <a:srgbClr val="00B05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ご自身の健康チェックにお気軽にご利用ください</a:t>
            </a:r>
          </a:p>
        </p:txBody>
      </p:sp>
      <p:pic>
        <p:nvPicPr>
          <p:cNvPr id="1028" name="Picture 4" descr="http://free-line-design.com/b/b_ornament_121/png/b_ornament_121_0L.png">
            <a:extLst>
              <a:ext uri="{FF2B5EF4-FFF2-40B4-BE49-F238E27FC236}">
                <a16:creationId xmlns:a16="http://schemas.microsoft.com/office/drawing/2014/main" id="{36D05C94-F414-4365-8A6A-6C1DEEE96D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48" y="198528"/>
            <a:ext cx="5758353" cy="209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free-line-design.com/b/b_ornament_121/png/b_ornament_121_0L.png">
            <a:extLst>
              <a:ext uri="{FF2B5EF4-FFF2-40B4-BE49-F238E27FC236}">
                <a16:creationId xmlns:a16="http://schemas.microsoft.com/office/drawing/2014/main" id="{BA4AF0C8-CDB1-4818-AFCB-9A53A39636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1920" y="198528"/>
            <a:ext cx="5758353" cy="209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://free-line-design.com/b/b_ornament_121/png/b_ornament_121_0L.png">
            <a:extLst>
              <a:ext uri="{FF2B5EF4-FFF2-40B4-BE49-F238E27FC236}">
                <a16:creationId xmlns:a16="http://schemas.microsoft.com/office/drawing/2014/main" id="{71015064-3B68-47DE-BA3C-E5FBE30463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48" y="6552926"/>
            <a:ext cx="5758353" cy="209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http://free-line-design.com/b/b_ornament_121/png/b_ornament_121_0L.png">
            <a:extLst>
              <a:ext uri="{FF2B5EF4-FFF2-40B4-BE49-F238E27FC236}">
                <a16:creationId xmlns:a16="http://schemas.microsoft.com/office/drawing/2014/main" id="{99E24DCD-97F1-4B37-977F-6AE378052D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1920" y="6552926"/>
            <a:ext cx="5758353" cy="209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9BF539AF-16C0-4B4B-9C47-A8C8B6BE65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05299" y="162578"/>
            <a:ext cx="1242822" cy="765888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121B2796-ACEF-4ADD-A029-11DAE92B51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59636" y="649850"/>
            <a:ext cx="2295553" cy="1805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F93BD6B1-2111-4970-AFF4-95D8A53A61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048" y="5960776"/>
            <a:ext cx="1242822" cy="765888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B5AE420-6456-49FA-89DA-C0A0D666E6C9}"/>
              </a:ext>
            </a:extLst>
          </p:cNvPr>
          <p:cNvSpPr txBox="1"/>
          <p:nvPr/>
        </p:nvSpPr>
        <p:spPr>
          <a:xfrm>
            <a:off x="9091566" y="5722154"/>
            <a:ext cx="2310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spc="300" dirty="0">
                <a:solidFill>
                  <a:srgbClr val="00206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○○薬局</a:t>
            </a:r>
          </a:p>
        </p:txBody>
      </p:sp>
    </p:spTree>
    <p:extLst>
      <p:ext uri="{BB962C8B-B14F-4D97-AF65-F5344CB8AC3E}">
        <p14:creationId xmlns:p14="http://schemas.microsoft.com/office/powerpoint/2010/main" val="3860482417"/>
      </p:ext>
    </p:extLst>
  </p:cSld>
  <p:clrMapOvr>
    <a:masterClrMapping/>
  </p:clrMapOvr>
</p:sld>
</file>

<file path=ppt/theme/theme1.xml><?xml version="1.0" encoding="utf-8"?>
<a:theme xmlns:a="http://schemas.openxmlformats.org/drawingml/2006/main" name="tem_B26_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47</Words>
  <Application>Microsoft Office PowerPoint</Application>
  <PresentationFormat>ワイド画面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UD デジタル 教科書体 NK-R</vt:lpstr>
      <vt:lpstr>Arial</vt:lpstr>
      <vt:lpstr>Calibri</vt:lpstr>
      <vt:lpstr>tem_B26_a</vt:lpstr>
      <vt:lpstr>気軽に健康チェック！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クリックしてタイトルを入力</dc:title>
  <dc:creator>P-ralay.com</dc:creator>
  <cp:lastModifiedBy>小杉 美里</cp:lastModifiedBy>
  <cp:revision>50</cp:revision>
  <dcterms:modified xsi:type="dcterms:W3CDTF">2018-12-20T06:33:42Z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TC024770329991</vt:lpwstr>
  </property>
</Properties>
</file>