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734175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B200"/>
    <a:srgbClr val="D1CC00"/>
    <a:srgbClr val="C3BE00"/>
    <a:srgbClr val="FEBF20"/>
    <a:srgbClr val="FFA477"/>
    <a:srgbClr val="FFD41F"/>
    <a:srgbClr val="FF9661"/>
    <a:srgbClr val="FFE2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76" autoAdjust="0"/>
    <p:restoredTop sz="90929"/>
  </p:normalViewPr>
  <p:slideViewPr>
    <p:cSldViewPr>
      <p:cViewPr varScale="1">
        <p:scale>
          <a:sx n="69" d="100"/>
          <a:sy n="69" d="100"/>
        </p:scale>
        <p:origin x="648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50FC0D9-23EF-4F07-8E2A-736E5C00125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95AA250-B698-46BD-8F40-72D1DD83F0E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EC80179B-EDEA-4C78-9C3C-F4E218FF84D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5302CAF1-5811-4EAA-B86B-B3FEE47F0B6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AC5C0B-8C97-4A59-908E-8F6F003415D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BFCBA15A-94F4-480C-857E-07AFB467C5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807B0A9-C1CB-4087-A8BF-4FAB376BE64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03BF238D-79E9-404C-B82D-9D3324456B4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788" y="739775"/>
            <a:ext cx="657860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A239ACF5-48B6-4C3E-945F-58D7BE43D0C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7522C1A9-DC55-4A68-BA72-5B926AB6378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5" name="Rectangle 7">
            <a:extLst>
              <a:ext uri="{FF2B5EF4-FFF2-40B4-BE49-F238E27FC236}">
                <a16:creationId xmlns:a16="http://schemas.microsoft.com/office/drawing/2014/main" id="{ED3062AA-021F-443C-8518-0EC0F695E9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1A2FEB-698B-435A-A61E-BFB21FDD644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0BAA6-A0A6-4BF3-9A1D-DDF386BD3E48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014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BD602E1D-0E73-44C7-807F-0A016D053E20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877772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FBF504C5-5866-40CD-8133-13787C3A8F83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6472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D4D49A68-539C-4C42-9513-637CA5D35B67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64592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36B641AD-F6AD-43A3-AD0C-C4F09F9D2903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386244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6143BC0A-ED76-44E5-9515-4820384DC98C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2015116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B7B7871A-C3A8-4ED6-8E26-F0229C22E7E7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895160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90C6291D-3C4A-4B09-8021-8134C970A7FA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4388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9627D48B-310A-4186-AFDC-7B28AEDCA6CE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5755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5C67619E-B0E2-43A0-9B4A-5F9200601CF8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31039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-</a:t>
            </a:r>
            <a:fld id="{0B015BA8-7129-442E-880A-03B0CFE39C6A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64809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ja-JP"/>
              <a:t>-</a:t>
            </a:r>
            <a:fld id="{5EFC4865-DED8-4291-8648-5E8F220AB89E}" type="slidenum">
              <a:rPr lang="en-US" altLang="ja-JP" smtClean="0"/>
              <a:pPr/>
              <a:t>‹#›</a:t>
            </a:fld>
            <a:r>
              <a:rPr lang="en-US" altLang="ja-JP"/>
              <a:t>-</a:t>
            </a:r>
          </a:p>
        </p:txBody>
      </p:sp>
      <p:grpSp>
        <p:nvGrpSpPr>
          <p:cNvPr id="7" name="Group 49">
            <a:extLst>
              <a:ext uri="{FF2B5EF4-FFF2-40B4-BE49-F238E27FC236}">
                <a16:creationId xmlns:a16="http://schemas.microsoft.com/office/drawing/2014/main" id="{09111947-AB55-4653-829A-C07AD41E9BF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04800" y="0"/>
            <a:ext cx="508000" cy="6858000"/>
            <a:chOff x="144" y="0"/>
            <a:chExt cx="548" cy="4320"/>
          </a:xfrm>
        </p:grpSpPr>
        <p:sp>
          <p:nvSpPr>
            <p:cNvPr id="8" name="Line 30">
              <a:extLst>
                <a:ext uri="{FF2B5EF4-FFF2-40B4-BE49-F238E27FC236}">
                  <a16:creationId xmlns:a16="http://schemas.microsoft.com/office/drawing/2014/main" id="{E24D22C6-D892-4BA3-933B-956724549F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0"/>
              <a:ext cx="0" cy="4320"/>
            </a:xfrm>
            <a:prstGeom prst="line">
              <a:avLst/>
            </a:prstGeom>
            <a:noFill/>
            <a:ln w="57150">
              <a:solidFill>
                <a:srgbClr val="FFAA7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9" name="Line 31">
              <a:extLst>
                <a:ext uri="{FF2B5EF4-FFF2-40B4-BE49-F238E27FC236}">
                  <a16:creationId xmlns:a16="http://schemas.microsoft.com/office/drawing/2014/main" id="{5903BCD3-6ECF-4F66-A581-57859E439C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" y="0"/>
              <a:ext cx="0" cy="43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0" name="Line 32">
              <a:extLst>
                <a:ext uri="{FF2B5EF4-FFF2-40B4-BE49-F238E27FC236}">
                  <a16:creationId xmlns:a16="http://schemas.microsoft.com/office/drawing/2014/main" id="{8150CD9D-1C62-4D12-825C-7162D8979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6" y="0"/>
              <a:ext cx="0" cy="4320"/>
            </a:xfrm>
            <a:prstGeom prst="line">
              <a:avLst/>
            </a:prstGeom>
            <a:noFill/>
            <a:ln w="38100">
              <a:solidFill>
                <a:srgbClr val="FFFF3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1" name="Line 33">
              <a:extLst>
                <a:ext uri="{FF2B5EF4-FFF2-40B4-BE49-F238E27FC236}">
                  <a16:creationId xmlns:a16="http://schemas.microsoft.com/office/drawing/2014/main" id="{5DAD4D7A-C364-4695-85D7-641AF05417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0"/>
              <a:ext cx="0" cy="4320"/>
            </a:xfrm>
            <a:prstGeom prst="line">
              <a:avLst/>
            </a:prstGeom>
            <a:noFill/>
            <a:ln w="9525">
              <a:solidFill>
                <a:srgbClr val="99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2" name="Line 34">
              <a:extLst>
                <a:ext uri="{FF2B5EF4-FFF2-40B4-BE49-F238E27FC236}">
                  <a16:creationId xmlns:a16="http://schemas.microsoft.com/office/drawing/2014/main" id="{2C8F8005-EC8C-401B-8B03-B813382D32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0"/>
              <a:ext cx="0" cy="4320"/>
            </a:xfrm>
            <a:prstGeom prst="line">
              <a:avLst/>
            </a:prstGeom>
            <a:noFill/>
            <a:ln w="28575">
              <a:solidFill>
                <a:srgbClr val="FFCBB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3" name="Line 35">
              <a:extLst>
                <a:ext uri="{FF2B5EF4-FFF2-40B4-BE49-F238E27FC236}">
                  <a16:creationId xmlns:a16="http://schemas.microsoft.com/office/drawing/2014/main" id="{D611A146-56B5-41C8-9E6C-4137F33A13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" y="0"/>
              <a:ext cx="0" cy="43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4" name="Line 39">
              <a:extLst>
                <a:ext uri="{FF2B5EF4-FFF2-40B4-BE49-F238E27FC236}">
                  <a16:creationId xmlns:a16="http://schemas.microsoft.com/office/drawing/2014/main" id="{69E55826-F9FB-41FD-835C-2BE5D2C103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" y="0"/>
              <a:ext cx="0" cy="432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5" name="Line 40">
              <a:extLst>
                <a:ext uri="{FF2B5EF4-FFF2-40B4-BE49-F238E27FC236}">
                  <a16:creationId xmlns:a16="http://schemas.microsoft.com/office/drawing/2014/main" id="{A6A1C714-D302-4D27-AC90-64D5725645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0"/>
              <a:ext cx="0" cy="43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6" name="Line 41">
              <a:extLst>
                <a:ext uri="{FF2B5EF4-FFF2-40B4-BE49-F238E27FC236}">
                  <a16:creationId xmlns:a16="http://schemas.microsoft.com/office/drawing/2014/main" id="{BED85117-A10C-472D-8771-4004342BB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40" y="0"/>
              <a:ext cx="0" cy="43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7" name="Line 42">
              <a:extLst>
                <a:ext uri="{FF2B5EF4-FFF2-40B4-BE49-F238E27FC236}">
                  <a16:creationId xmlns:a16="http://schemas.microsoft.com/office/drawing/2014/main" id="{9027D68E-DE45-4E08-83B9-32581F0C3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6" y="0"/>
              <a:ext cx="0" cy="4320"/>
            </a:xfrm>
            <a:prstGeom prst="line">
              <a:avLst/>
            </a:prstGeom>
            <a:noFill/>
            <a:ln w="9525">
              <a:solidFill>
                <a:srgbClr val="FFFF3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8" name="Line 43">
              <a:extLst>
                <a:ext uri="{FF2B5EF4-FFF2-40B4-BE49-F238E27FC236}">
                  <a16:creationId xmlns:a16="http://schemas.microsoft.com/office/drawing/2014/main" id="{63B023C2-ACFE-4EE8-806A-3341E90B31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2" y="0"/>
              <a:ext cx="0" cy="4320"/>
            </a:xfrm>
            <a:prstGeom prst="line">
              <a:avLst/>
            </a:prstGeom>
            <a:noFill/>
            <a:ln w="38100">
              <a:solidFill>
                <a:srgbClr val="FFE88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19" name="Line 44">
              <a:extLst>
                <a:ext uri="{FF2B5EF4-FFF2-40B4-BE49-F238E27FC236}">
                  <a16:creationId xmlns:a16="http://schemas.microsoft.com/office/drawing/2014/main" id="{F6EEEB80-5FB8-408D-9ED0-79E729CA08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4" y="0"/>
              <a:ext cx="0" cy="43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0" name="Line 45">
              <a:extLst>
                <a:ext uri="{FF2B5EF4-FFF2-40B4-BE49-F238E27FC236}">
                  <a16:creationId xmlns:a16="http://schemas.microsoft.com/office/drawing/2014/main" id="{D4B57AE4-6CD5-4988-A33E-F4000870EF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" y="0"/>
              <a:ext cx="0" cy="432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1" name="Line 46">
              <a:extLst>
                <a:ext uri="{FF2B5EF4-FFF2-40B4-BE49-F238E27FC236}">
                  <a16:creationId xmlns:a16="http://schemas.microsoft.com/office/drawing/2014/main" id="{95DA5EB4-A374-421A-B17A-AE02784A75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" y="0"/>
              <a:ext cx="0" cy="4320"/>
            </a:xfrm>
            <a:prstGeom prst="line">
              <a:avLst/>
            </a:prstGeom>
            <a:noFill/>
            <a:ln w="9525">
              <a:solidFill>
                <a:srgbClr val="CC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2" name="Line 47">
              <a:extLst>
                <a:ext uri="{FF2B5EF4-FFF2-40B4-BE49-F238E27FC236}">
                  <a16:creationId xmlns:a16="http://schemas.microsoft.com/office/drawing/2014/main" id="{2BBBF265-1CF1-43F3-95DB-8D03D094E8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0"/>
              <a:ext cx="0" cy="4320"/>
            </a:xfrm>
            <a:prstGeom prst="line">
              <a:avLst/>
            </a:prstGeom>
            <a:noFill/>
            <a:ln w="19050">
              <a:solidFill>
                <a:srgbClr val="CC88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  <p:sp>
          <p:nvSpPr>
            <p:cNvPr id="23" name="Line 48">
              <a:extLst>
                <a:ext uri="{FF2B5EF4-FFF2-40B4-BE49-F238E27FC236}">
                  <a16:creationId xmlns:a16="http://schemas.microsoft.com/office/drawing/2014/main" id="{4C3B2F8F-83B0-4A94-8955-D772354986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2" y="0"/>
              <a:ext cx="0" cy="4320"/>
            </a:xfrm>
            <a:prstGeom prst="line">
              <a:avLst/>
            </a:prstGeom>
            <a:noFill/>
            <a:ln w="9525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3095510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EFA850-D871-4C80-8E17-A4C315D2EDB3}"/>
              </a:ext>
            </a:extLst>
          </p:cNvPr>
          <p:cNvSpPr txBox="1"/>
          <p:nvPr/>
        </p:nvSpPr>
        <p:spPr>
          <a:xfrm>
            <a:off x="1294879" y="836712"/>
            <a:ext cx="93121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1" dirty="0">
                <a:solidFill>
                  <a:schemeClr val="accent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健康食品やサプリメントをご用意しています</a:t>
            </a:r>
            <a:endParaRPr kumimoji="1" lang="ja-JP" altLang="en-US" sz="4000" b="1" dirty="0">
              <a:solidFill>
                <a:schemeClr val="accent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7DCBE62-0A55-4A50-AA94-3BA0FF3CF145}"/>
              </a:ext>
            </a:extLst>
          </p:cNvPr>
          <p:cNvSpPr txBox="1"/>
          <p:nvPr/>
        </p:nvSpPr>
        <p:spPr>
          <a:xfrm>
            <a:off x="1436907" y="1988840"/>
            <a:ext cx="1041973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市販薬をはじめ、健康維持をサポートする健康食品や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サプリメント、特定保健用食品など、薬剤師や管理栄養士がセレクトした商品をご用意しています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b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</a:b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スタッフがおひとりおひとりのご要望に合った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商品選びをアドバイスします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お気軽にご相談ください</a:t>
            </a: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36539C58-2B98-4E56-A583-1DEDCFD3B8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4" t="12095" r="53507" b="6257"/>
          <a:stretch/>
        </p:blipFill>
        <p:spPr>
          <a:xfrm>
            <a:off x="9336360" y="3429000"/>
            <a:ext cx="1771981" cy="2733913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C69C4CC-E437-4220-9083-D04E36713C86}"/>
              </a:ext>
            </a:extLst>
          </p:cNvPr>
          <p:cNvSpPr txBox="1"/>
          <p:nvPr/>
        </p:nvSpPr>
        <p:spPr>
          <a:xfrm>
            <a:off x="9480376" y="6021288"/>
            <a:ext cx="20668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43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NK-R</vt:lpstr>
      <vt:lpstr>游ゴシック</vt:lpstr>
      <vt:lpstr>Arial</vt:lpstr>
      <vt:lpstr>Calibri</vt:lpstr>
      <vt:lpstr>Calibri Light</vt:lpstr>
      <vt:lpstr>Times New Roman</vt:lpstr>
      <vt:lpstr>標準デザイン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23</cp:revision>
  <dcterms:created xsi:type="dcterms:W3CDTF">2004-03-29T07:28:20Z</dcterms:created>
  <dcterms:modified xsi:type="dcterms:W3CDTF">2018-12-20T06:32:57Z</dcterms:modified>
</cp:coreProperties>
</file>