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66"/>
    <a:srgbClr val="6666FF"/>
    <a:srgbClr val="3333CC"/>
    <a:srgbClr val="0000FF"/>
    <a:srgbClr val="0066FF"/>
    <a:srgbClr val="0099FF"/>
    <a:srgbClr val="3399FF"/>
    <a:srgbClr val="CC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929"/>
  </p:normalViewPr>
  <p:slideViewPr>
    <p:cSldViewPr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F0BEC26-200C-447F-80B1-B25A6CD6A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ＭＳ Ｐゴシック" panose="020B0600070205080204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78B37DE-C93D-4B05-AA5D-30B56C9B2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ＭＳ Ｐゴシック" panose="020B0600070205080204" pitchFamily="50" charset="-128"/>
              </a:defRPr>
            </a:lvl1pPr>
          </a:lstStyle>
          <a:p>
            <a:fld id="{93BBB338-E573-4A36-96EE-118768D2271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257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AB514-CE4D-431E-89A0-D08A294361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07177-982C-4CD8-9D31-F3A57E6DD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altLang="ja-JP"/>
              <a:t>Copyright 2004 </a:t>
            </a:r>
            <a:r>
              <a:rPr lang="en-US" altLang="ja-JP">
                <a:latin typeface="Times New Roman" panose="02020603050405020304" pitchFamily="18" charset="0"/>
              </a:rPr>
              <a:t>©</a:t>
            </a:r>
            <a:r>
              <a:rPr lang="en-US" altLang="ja-JP"/>
              <a:t> All rights reserved, ***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5278E-FDE6-41D1-A5D3-F7B4F7D7B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101FC18-5F23-42D8-A5DB-4CE7DE0B12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697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96296-DE61-4B38-B36A-18690C561C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4A3C1-EB62-4F2F-A872-B6786D04D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altLang="ja-JP"/>
              <a:t>Copyright 2004 </a:t>
            </a:r>
            <a:r>
              <a:rPr lang="en-US" altLang="ja-JP">
                <a:latin typeface="Times New Roman" panose="02020603050405020304" pitchFamily="18" charset="0"/>
              </a:rPr>
              <a:t>©</a:t>
            </a:r>
            <a:r>
              <a:rPr lang="en-US" altLang="ja-JP"/>
              <a:t> All rights reserved, ***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AE204-4EFD-4357-ACC6-E26DA59F7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2E252D6-39EE-4703-A1C3-F999B7412F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113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10D27-E2DF-41C8-819C-91F736C48C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49176-5656-441D-9A09-A389114E1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altLang="ja-JP"/>
              <a:t>Copyright 2004 </a:t>
            </a:r>
            <a:r>
              <a:rPr lang="en-US" altLang="ja-JP">
                <a:latin typeface="Times New Roman" panose="02020603050405020304" pitchFamily="18" charset="0"/>
              </a:rPr>
              <a:t>©</a:t>
            </a:r>
            <a:r>
              <a:rPr lang="en-US" altLang="ja-JP"/>
              <a:t> All rights reserved, ***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ADE7E-C86B-496C-AE36-2537B63E6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5146A96-C968-45C3-B3EF-2AB6D8AC36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6434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88894-4131-456C-A767-1A41AADDF4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323FE-ACD1-40CE-B040-A10D1850C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altLang="ja-JP"/>
              <a:t>Copyright 2004 </a:t>
            </a:r>
            <a:r>
              <a:rPr lang="en-US" altLang="ja-JP">
                <a:latin typeface="Times New Roman" panose="02020603050405020304" pitchFamily="18" charset="0"/>
              </a:rPr>
              <a:t>©</a:t>
            </a:r>
            <a:r>
              <a:rPr lang="en-US" altLang="ja-JP"/>
              <a:t> All rights reserved, ***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C96F9-2230-4A7D-825B-FD6F16EB4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270B070-E16D-48E2-9A9F-54A7B1B6A2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9454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13D77-76B1-4A88-900B-1ED5EC4ED7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836398-7539-4776-868D-B1609F1F3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altLang="ja-JP"/>
              <a:t>Copyright 2004 </a:t>
            </a:r>
            <a:r>
              <a:rPr lang="en-US" altLang="ja-JP">
                <a:latin typeface="Times New Roman" panose="02020603050405020304" pitchFamily="18" charset="0"/>
              </a:rPr>
              <a:t>©</a:t>
            </a:r>
            <a:r>
              <a:rPr lang="en-US" altLang="ja-JP"/>
              <a:t> All rights reserved, ***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FA9A77-3841-4EC1-AF99-F56BE300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8AB70B6-F2D8-442D-A32A-29FC0AB568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6107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511D74-8EEC-4734-93D3-27378163FB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675824-60E8-4E1D-A695-8B634E05E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altLang="ja-JP"/>
              <a:t>Copyright 2004 </a:t>
            </a:r>
            <a:r>
              <a:rPr lang="en-US" altLang="ja-JP">
                <a:latin typeface="Times New Roman" panose="02020603050405020304" pitchFamily="18" charset="0"/>
              </a:rPr>
              <a:t>©</a:t>
            </a:r>
            <a:r>
              <a:rPr lang="en-US" altLang="ja-JP"/>
              <a:t> All rights reserved, *** Inc.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10439B-3734-43EE-9DEC-D64054D8B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A8BEC06-0B67-4E2C-AEDA-FDAEB35626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677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7C3DB2-F5EC-4920-9F56-E1F5AED3C1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3F3C41-1290-45F8-A874-FF6DE4A25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altLang="ja-JP"/>
              <a:t>Copyright 2004 </a:t>
            </a:r>
            <a:r>
              <a:rPr lang="en-US" altLang="ja-JP">
                <a:latin typeface="Times New Roman" panose="02020603050405020304" pitchFamily="18" charset="0"/>
              </a:rPr>
              <a:t>©</a:t>
            </a:r>
            <a:r>
              <a:rPr lang="en-US" altLang="ja-JP"/>
              <a:t> All rights reserved, *** Inc.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832553-8501-4783-BE1B-D2A718AC7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9201012-E844-4A01-9ACB-B6A340B05D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848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C06588-CBC0-491F-BEB1-C89860700E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FB92AF-7893-49D3-8CDE-AD3EECDCB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altLang="ja-JP"/>
              <a:t>Copyright 2004 </a:t>
            </a:r>
            <a:r>
              <a:rPr lang="en-US" altLang="ja-JP">
                <a:latin typeface="Times New Roman" panose="02020603050405020304" pitchFamily="18" charset="0"/>
              </a:rPr>
              <a:t>©</a:t>
            </a:r>
            <a:r>
              <a:rPr lang="en-US" altLang="ja-JP"/>
              <a:t> All rights reserved, *** Inc.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C52A4B-5D58-4613-B7E7-10D815DB4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AFDBDDF-AAA3-42C6-AE95-0E7E6A87C5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799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D9F02E-C129-40B9-A8FA-28F6638FF5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504125-B990-4715-8E03-BBBF97E29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altLang="ja-JP"/>
              <a:t>Copyright 2004 </a:t>
            </a:r>
            <a:r>
              <a:rPr lang="en-US" altLang="ja-JP">
                <a:latin typeface="Times New Roman" panose="02020603050405020304" pitchFamily="18" charset="0"/>
              </a:rPr>
              <a:t>©</a:t>
            </a:r>
            <a:r>
              <a:rPr lang="en-US" altLang="ja-JP"/>
              <a:t> All rights reserved, ***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884ED2-BF97-44B1-B4D2-D6ABF13D8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E2632EB-0973-47A6-8BD0-356A25AADC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308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E23B1-910A-484A-BCBB-4DDE08DA09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E36ED6-303D-4BB2-A823-E1B777455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altLang="ja-JP"/>
              <a:t>Copyright 2004 </a:t>
            </a:r>
            <a:r>
              <a:rPr lang="en-US" altLang="ja-JP">
                <a:latin typeface="Times New Roman" panose="02020603050405020304" pitchFamily="18" charset="0"/>
              </a:rPr>
              <a:t>©</a:t>
            </a:r>
            <a:r>
              <a:rPr lang="en-US" altLang="ja-JP"/>
              <a:t> All rights reserved, ***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AB33A-1D01-4F8C-83C1-D5181AADC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22CC680-C38C-44B7-8095-6413E50640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0000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A97639A-14B3-48CB-9A9F-7BA5DBA6E1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6952E6A-7125-4DCD-98BF-B5067FD2F0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楕円 23">
            <a:extLst>
              <a:ext uri="{FF2B5EF4-FFF2-40B4-BE49-F238E27FC236}">
                <a16:creationId xmlns:a16="http://schemas.microsoft.com/office/drawing/2014/main" id="{B8D146DA-17BA-485C-A58B-30DBD0311A5E}"/>
              </a:ext>
            </a:extLst>
          </p:cNvPr>
          <p:cNvSpPr/>
          <p:nvPr/>
        </p:nvSpPr>
        <p:spPr>
          <a:xfrm>
            <a:off x="5807968" y="3356992"/>
            <a:ext cx="3240360" cy="32403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4ECE4C2A-931E-43D8-B274-FE30B38CD2B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260648"/>
            <a:ext cx="9144000" cy="866775"/>
          </a:xfrm>
        </p:spPr>
        <p:txBody>
          <a:bodyPr anchor="ctr"/>
          <a:lstStyle/>
          <a:p>
            <a:r>
              <a:rPr lang="ja-JP" alt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薬のことで困っていませんか？</a:t>
            </a:r>
            <a:endParaRPr lang="ja-JP" altLang="ja-JP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8178507-4775-49C6-AA42-4B286E80A0A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55640" y="3645024"/>
            <a:ext cx="9144000" cy="1655763"/>
          </a:xfrm>
        </p:spPr>
        <p:txBody>
          <a:bodyPr/>
          <a:lstStyle/>
          <a:p>
            <a:r>
              <a:rPr lang="ja-JP" altLang="en-US" sz="3600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薬剤師が</a:t>
            </a:r>
            <a:endParaRPr lang="en-US" altLang="ja-JP" sz="3600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3600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薬に関する悩み・疑問にお応えします</a:t>
            </a:r>
            <a:endParaRPr lang="en-US" altLang="ja-JP" sz="3600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800" dirty="0">
              <a:solidFill>
                <a:srgbClr val="666699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3600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当薬局では、薬剤管理指導をおこなっています</a:t>
            </a:r>
            <a:endParaRPr lang="ja-JP" altLang="ja-JP" sz="3600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D5CD61AD-7464-414C-B5BB-FD977CE62062}"/>
              </a:ext>
            </a:extLst>
          </p:cNvPr>
          <p:cNvSpPr/>
          <p:nvPr/>
        </p:nvSpPr>
        <p:spPr>
          <a:xfrm>
            <a:off x="335360" y="620688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2B5FA4C2-E372-425C-98F7-5C585B9D837E}"/>
              </a:ext>
            </a:extLst>
          </p:cNvPr>
          <p:cNvSpPr/>
          <p:nvPr/>
        </p:nvSpPr>
        <p:spPr>
          <a:xfrm>
            <a:off x="1127448" y="620688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7CA590B7-F76B-40A8-B9D2-777B9B11B6DD}"/>
              </a:ext>
            </a:extLst>
          </p:cNvPr>
          <p:cNvSpPr/>
          <p:nvPr/>
        </p:nvSpPr>
        <p:spPr>
          <a:xfrm>
            <a:off x="1919536" y="620688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175C95F7-5525-438A-872E-D18CDDDDE414}"/>
              </a:ext>
            </a:extLst>
          </p:cNvPr>
          <p:cNvSpPr/>
          <p:nvPr/>
        </p:nvSpPr>
        <p:spPr>
          <a:xfrm>
            <a:off x="731404" y="620688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6505E7-BE27-43CD-98C8-5604C5521B3B}"/>
              </a:ext>
            </a:extLst>
          </p:cNvPr>
          <p:cNvSpPr/>
          <p:nvPr/>
        </p:nvSpPr>
        <p:spPr>
          <a:xfrm>
            <a:off x="1523492" y="620688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B3155BBB-76D4-4782-9594-4CEF1CE989A3}"/>
              </a:ext>
            </a:extLst>
          </p:cNvPr>
          <p:cNvSpPr/>
          <p:nvPr/>
        </p:nvSpPr>
        <p:spPr>
          <a:xfrm>
            <a:off x="10200456" y="620688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71A12FCC-64F7-480C-A778-37D936CC31D5}"/>
              </a:ext>
            </a:extLst>
          </p:cNvPr>
          <p:cNvSpPr/>
          <p:nvPr/>
        </p:nvSpPr>
        <p:spPr>
          <a:xfrm>
            <a:off x="10992544" y="620688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B01E205D-A550-49C9-BEAA-4BD36A347D7E}"/>
              </a:ext>
            </a:extLst>
          </p:cNvPr>
          <p:cNvSpPr/>
          <p:nvPr/>
        </p:nvSpPr>
        <p:spPr>
          <a:xfrm>
            <a:off x="11784632" y="620688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A7BB7394-8D04-49AE-9FC9-099D5716D4DB}"/>
              </a:ext>
            </a:extLst>
          </p:cNvPr>
          <p:cNvSpPr/>
          <p:nvPr/>
        </p:nvSpPr>
        <p:spPr>
          <a:xfrm>
            <a:off x="10596500" y="620688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9CFE58B2-79E8-4CFB-93E3-DCE08617A380}"/>
              </a:ext>
            </a:extLst>
          </p:cNvPr>
          <p:cNvSpPr/>
          <p:nvPr/>
        </p:nvSpPr>
        <p:spPr>
          <a:xfrm>
            <a:off x="11388588" y="620688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5167254B-150E-4440-B7EC-CAF7AFA4BD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1556792"/>
            <a:ext cx="5105400" cy="1847850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313CBB7-4FA9-4878-9FDA-8F703AAB44FE}"/>
              </a:ext>
            </a:extLst>
          </p:cNvPr>
          <p:cNvSpPr txBox="1"/>
          <p:nvPr/>
        </p:nvSpPr>
        <p:spPr>
          <a:xfrm>
            <a:off x="983432" y="1916832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おまかせください！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AFAEEBC3-B654-4F7B-9CC3-A5A8D07261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288" y="1124744"/>
            <a:ext cx="2944475" cy="2185169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AC9749A9-D222-4847-A48F-148D5CDDEA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3432" y="3284984"/>
            <a:ext cx="1784084" cy="3199306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F62A81B4-9488-466F-87BB-F2A3309BA9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1628800"/>
            <a:ext cx="5105400" cy="1847850"/>
          </a:xfrm>
          <a:prstGeom prst="rect">
            <a:avLst/>
          </a:prstGeom>
        </p:spPr>
      </p:pic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D732C8A-78A9-4BA3-A377-19ED21AFAD05}"/>
              </a:ext>
            </a:extLst>
          </p:cNvPr>
          <p:cNvSpPr/>
          <p:nvPr/>
        </p:nvSpPr>
        <p:spPr>
          <a:xfrm>
            <a:off x="191344" y="188640"/>
            <a:ext cx="11809312" cy="648072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44A29099-95BB-4840-A270-C244C2C57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6631" y="6021288"/>
            <a:ext cx="2975992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ja-JP" altLang="en-US" sz="3600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○○薬局</a:t>
            </a:r>
            <a:endParaRPr lang="ja-JP" altLang="ja-JP" sz="3600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ter[読み取り専用] [互換モード]" id="{A9C0B5D2-5DF8-4E1A-BD2E-F45704FA2A3F}" vid="{4B93D174-BAE5-4103-8CD3-59F5E77521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20181017_薬局向けテンプレート_23_薬剤管理指導をおこなっています</Template>
  <TotalTime>14</TotalTime>
  <Words>35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NK-R</vt:lpstr>
      <vt:lpstr>Arial</vt:lpstr>
      <vt:lpstr>Calibri</vt:lpstr>
      <vt:lpstr>Calibri Light</vt:lpstr>
      <vt:lpstr>Times New Roman</vt:lpstr>
      <vt:lpstr>標準デザイン</vt:lpstr>
      <vt:lpstr>薬のことで困っていませんか？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薬のことで困っていませんか？</dc:title>
  <dc:creator>砂田 圭子</dc:creator>
  <cp:lastModifiedBy>小杉 美里</cp:lastModifiedBy>
  <cp:revision>4</cp:revision>
  <dcterms:created xsi:type="dcterms:W3CDTF">2018-10-17T06:05:55Z</dcterms:created>
  <dcterms:modified xsi:type="dcterms:W3CDTF">2018-12-20T06:32:21Z</dcterms:modified>
</cp:coreProperties>
</file>