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12192000" cy="6858000"/>
  <p:notesSz cx="6805613" cy="9939338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06" autoAdjust="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05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7EA5D44-7AD2-412A-8768-7E7AA089DBAA}" type="datetime4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2018年12月21日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98501B-77B5-4365-9881-C6E19A3C1E42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865D8478-5AB3-450C-8BA3-88FC210C56C9}" type="datetime4">
              <a:rPr lang="ja-JP" altLang="en-US" smtClean="0"/>
              <a:pPr/>
              <a:t>2018年12月21日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dirty="0"/>
              <a:t>クリックしてマスター テキストのスタイルを編集</a:t>
            </a:r>
          </a:p>
          <a:p>
            <a:pPr lvl="1" rtl="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rtl="0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rtl="0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rtl="0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C8BD8E7-1312-41F3-99C4-6DA5AF891969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38200" y="1548245"/>
            <a:ext cx="10515600" cy="2240280"/>
          </a:xfrm>
        </p:spPr>
        <p:txBody>
          <a:bodyPr rtlCol="0"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ja-JP" altLang="en-US" dirty="0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キャプション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dirty="0"/>
              <a:t>マスター タイトルの書式設定</a:t>
            </a:r>
          </a:p>
        </p:txBody>
      </p:sp>
      <p:sp>
        <p:nvSpPr>
          <p:cNvPr id="6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dirty="0"/>
              <a:t>アイコンをクリックして画像を追加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dirty="0"/>
              <a:t>マスター テキストのスタイルを編集する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ja-JP" altLang="en-US" dirty="0"/>
              <a:t>マスター テキストのスタイルを編集する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6FF1CC-8D69-479A-8F43-F2F05DBC9E67}" type="datetime4">
              <a:rPr lang="ja-JP" altLang="en-US" smtClean="0"/>
              <a:t>2018年12月21日</a:t>
            </a:fld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smtClean="0"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 rtlCol="0"/>
          <a:lstStyle/>
          <a:p>
            <a:pPr rtl="0"/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4000" y="457200"/>
            <a:ext cx="7048500" cy="5719762"/>
          </a:xfrm>
        </p:spPr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ja-JP" altLang="en-US" dirty="0"/>
              <a:t>マスター テキストのスタイルを編集する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1F98A8-AF56-43D0-915B-2A2E6BAB75A1}" type="datetime4">
              <a:rPr lang="ja-JP" altLang="en-US" smtClean="0"/>
              <a:t>2018年12月21日</a:t>
            </a:fld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smtClean="0"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と図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dirty="0"/>
              <a:t>マスター タイトルの書式設定</a:t>
            </a:r>
          </a:p>
        </p:txBody>
      </p:sp>
      <p:sp>
        <p:nvSpPr>
          <p:cNvPr id="9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dirty="0"/>
              <a:t>アイコンをクリックして画像を追加</a:t>
            </a:r>
          </a:p>
        </p:txBody>
      </p:sp>
      <p:sp>
        <p:nvSpPr>
          <p:cNvPr id="1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dirty="0"/>
              <a:t>アイコンをクリックして画像を追加</a:t>
            </a:r>
          </a:p>
        </p:txBody>
      </p:sp>
      <p:sp>
        <p:nvSpPr>
          <p:cNvPr id="14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dirty="0"/>
              <a:t>アイコンをクリックして画像を追加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ja-JP" altLang="en-US" dirty="0"/>
              <a:t>クリックしてマスター サブタイトルのスタイルを編集します</a:t>
            </a:r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ja-JP" altLang="en-US" dirty="0"/>
              <a:t>マスター テキストのスタイルを編集する</a:t>
            </a:r>
          </a:p>
          <a:p>
            <a:pPr lvl="1" rtl="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rtl="0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rtl="0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rtl="0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26463B-1181-427E-923E-D6A8CFDF49BF}" type="datetime4">
              <a:rPr lang="ja-JP" altLang="en-US" smtClean="0"/>
              <a:t>2018年12月21日</a:t>
            </a:fld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smtClean="0"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 ヘッダー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2483427"/>
            <a:ext cx="10515600" cy="27432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dirty="0"/>
              <a:t>クリックしてマスター タイトルのスタイルを編集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835025" y="5257800"/>
            <a:ext cx="10515600" cy="9144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cap="all" spc="50" baseline="0">
                <a:solidFill>
                  <a:schemeClr val="bg1"/>
                </a:solidFill>
              </a:defRPr>
            </a:lvl1pPr>
            <a:lvl2pPr marL="365760" indent="0" algn="ctr">
              <a:buNone/>
              <a:defRPr sz="2000" cap="all" spc="50" baseline="0">
                <a:solidFill>
                  <a:schemeClr val="bg1"/>
                </a:solidFill>
              </a:defRPr>
            </a:lvl2pPr>
            <a:lvl3pPr algn="ctr">
              <a:defRPr sz="2000" cap="all" spc="50" baseline="0">
                <a:solidFill>
                  <a:schemeClr val="bg1"/>
                </a:solidFill>
              </a:defRPr>
            </a:lvl3pPr>
            <a:lvl4pPr algn="ctr">
              <a:defRPr sz="2000" cap="all" spc="50" baseline="0">
                <a:solidFill>
                  <a:schemeClr val="bg1"/>
                </a:solidFill>
              </a:defRPr>
            </a:lvl4pPr>
            <a:lvl5pPr algn="ctr">
              <a:defRPr sz="2000" cap="all" spc="50" baseline="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ja-JP" altLang="en-US" dirty="0"/>
              <a:t>マスター テキストのスタイルを編集する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 dirty="0"/>
              <a:t>マスター テキストのスタイルを編集する</a:t>
            </a:r>
          </a:p>
          <a:p>
            <a:pPr lvl="1" rtl="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rtl="0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rtl="0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rtl="0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 dirty="0"/>
              <a:t>マスター テキストのスタイルを編集する</a:t>
            </a:r>
          </a:p>
          <a:p>
            <a:pPr lvl="1" rtl="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rtl="0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rtl="0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rtl="0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フッターを追加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C5E378-9F70-473D-A3E5-D1FF2596AFAF}" type="datetime4">
              <a:rPr lang="ja-JP" altLang="en-US" smtClean="0"/>
              <a:t>2018年12月21日</a:t>
            </a:fld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smtClean="0"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dirty="0"/>
              <a:t>マスター テキストのスタイルを編集する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 dirty="0"/>
              <a:t>マスター テキストのスタイルを編集する</a:t>
            </a:r>
          </a:p>
          <a:p>
            <a:pPr lvl="1" rtl="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rtl="0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rtl="0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rtl="0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dirty="0"/>
              <a:t>マスター テキストのスタイルを編集する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 dirty="0"/>
              <a:t>マスター テキストのスタイルを編集する</a:t>
            </a:r>
          </a:p>
          <a:p>
            <a:pPr lvl="1" rtl="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rtl="0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rtl="0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rtl="0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フッターを追加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7A7C7C-3996-406A-9CF0-B3A1F94D1DF5}" type="datetime4">
              <a:rPr lang="ja-JP" altLang="en-US" smtClean="0"/>
              <a:t>2018年12月21日</a:t>
            </a:fld>
            <a:endParaRPr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smtClean="0"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フッターを追加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44E1304-0868-43E4-8B9B-F57A8DF55F25}" type="datetime4">
              <a:rPr lang="ja-JP" altLang="en-US" smtClean="0"/>
              <a:t>2018年12月21日</a:t>
            </a:fld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smtClean="0"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rtlCol="0" anchor="b">
            <a:normAutofit/>
          </a:bodyPr>
          <a:lstStyle>
            <a:lvl1pPr>
              <a:defRPr sz="3000"/>
            </a:lvl1pPr>
          </a:lstStyle>
          <a:p>
            <a:pPr rtl="0"/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 dirty="0"/>
              <a:t>マスター テキストのスタイルを編集する</a:t>
            </a:r>
          </a:p>
          <a:p>
            <a:pPr lvl="1" rtl="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rtl="0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rtl="0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rtl="0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dirty="0"/>
              <a:t>マスター テキストのスタイルを編集する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フッターを追加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47A6DE-4BE2-42B3-AD64-52C5C1375022}" type="datetime4">
              <a:rPr lang="ja-JP" altLang="en-US" smtClean="0"/>
              <a:t>2018年12月21日</a:t>
            </a:fld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smtClean="0"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dirty="0"/>
              <a:t>マスター テキストのスタイルを編集する</a:t>
            </a:r>
          </a:p>
          <a:p>
            <a:pPr lvl="1" rtl="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rtl="0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rtl="0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rtl="0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7" name="長方形 6"/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C05A6A9-4B73-4C5B-8DEE-F29775C2C205}" type="datetime4">
              <a:rPr lang="ja-JP" altLang="en-US" smtClean="0"/>
              <a:pPr/>
              <a:t>2018年12月21日</a:t>
            </a:fld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31375A4-56A4-47D6-9801-1991572033F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>
              <a:lumMod val="7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9879E8-F91B-402B-B0A9-57EEEBD24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541" y="2279434"/>
            <a:ext cx="10378440" cy="2235050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あなたは現在、</a:t>
            </a:r>
            <a:r>
              <a:rPr lang="ja-JP" altLang="en-US" sz="3200" dirty="0">
                <a:solidFill>
                  <a:schemeClr val="accent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生活習慣病のリスクが高い</a:t>
            </a: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状態です。</a:t>
            </a:r>
            <a:br>
              <a:rPr lang="en-US" altLang="ja-JP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「健康のプロ」である私たちと一緒に、</a:t>
            </a:r>
            <a:br>
              <a:rPr lang="en-US" altLang="ja-JP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普段の生活を変えて、いつまでも健康を保ちませんか？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24A67D0-86A3-47D9-8935-3F2280F8F5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9734" b="99822" l="50200" r="996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/>
          <a:stretch/>
        </p:blipFill>
        <p:spPr>
          <a:xfrm>
            <a:off x="9902138" y="3859454"/>
            <a:ext cx="2289862" cy="2578385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C34A82A-258D-4E42-B076-569E22BFEA3E}"/>
              </a:ext>
            </a:extLst>
          </p:cNvPr>
          <p:cNvSpPr/>
          <p:nvPr/>
        </p:nvSpPr>
        <p:spPr>
          <a:xfrm>
            <a:off x="2589271" y="392947"/>
            <a:ext cx="701345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特定保健指導の対象に</a:t>
            </a:r>
            <a:endParaRPr lang="en-US" altLang="ja-JP" sz="5400" b="1" dirty="0">
              <a:ln w="22225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5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なってしまったあなたへ</a:t>
            </a: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536D443F-EB18-46FA-9EAA-76D1E2D608F4}"/>
              </a:ext>
            </a:extLst>
          </p:cNvPr>
          <p:cNvSpPr/>
          <p:nvPr/>
        </p:nvSpPr>
        <p:spPr>
          <a:xfrm>
            <a:off x="1710813" y="4692314"/>
            <a:ext cx="8039021" cy="1414108"/>
          </a:xfrm>
          <a:prstGeom prst="wedgeRoundRectCallout">
            <a:avLst>
              <a:gd name="adj1" fmla="val 56599"/>
              <a:gd name="adj2" fmla="val 118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2800" dirty="0">
                <a:solidFill>
                  <a:schemeClr val="tx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当薬局の薬剤師や管理栄養士が面談を行います。</a:t>
            </a:r>
            <a:endParaRPr lang="en-US" altLang="ja-JP" sz="2800" dirty="0">
              <a:solidFill>
                <a:schemeClr val="tx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800" dirty="0">
                <a:solidFill>
                  <a:schemeClr val="tx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お気軽にお問い合わせください。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AA5A6089-ED45-43F8-BEC7-CB61B05A46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3145" y="510313"/>
            <a:ext cx="1245467" cy="175257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4EFA6554-9A30-47D8-8343-B2E8BC22A20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7588" y="518426"/>
            <a:ext cx="1342833" cy="1744466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463B1D5-5551-4CC1-9EF0-6F22DA52A95A}"/>
              </a:ext>
            </a:extLst>
          </p:cNvPr>
          <p:cNvSpPr txBox="1"/>
          <p:nvPr/>
        </p:nvSpPr>
        <p:spPr>
          <a:xfrm>
            <a:off x="10468054" y="6131064"/>
            <a:ext cx="1404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○○薬局</a:t>
            </a:r>
          </a:p>
        </p:txBody>
      </p:sp>
    </p:spTree>
    <p:extLst>
      <p:ext uri="{BB962C8B-B14F-4D97-AF65-F5344CB8AC3E}">
        <p14:creationId xmlns:p14="http://schemas.microsoft.com/office/powerpoint/2010/main" val="3049016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健康とフィットネス 16 x 9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064265_TF02922391.potx" id="{C43CC372-5022-4387-9DAA-990A24514081}" vid="{DD4B447A-D74A-438F-9F60-66A330F551DD}"/>
    </a:ext>
  </a:extLst>
</a:theme>
</file>

<file path=ppt/theme/theme2.xml><?xml version="1.0" encoding="utf-8"?>
<a:theme xmlns:a="http://schemas.openxmlformats.org/drawingml/2006/main" name="Office テーマ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42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UD デジタル 教科書体 NK-R</vt:lpstr>
      <vt:lpstr>Arial</vt:lpstr>
      <vt:lpstr>健康とフィットネス 16 x 9</vt:lpstr>
      <vt:lpstr>あなたは現在、生活習慣病のリスクが高い状態です。 「健康のプロ」である私たちと一緒に、 普段の生活を変えて、いつまでも健康を保ちませんか？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タイトルと図のレイアウト</dc:title>
  <dc:creator>砂田 圭子</dc:creator>
  <cp:lastModifiedBy>小杉 美里</cp:lastModifiedBy>
  <cp:revision>15</cp:revision>
  <cp:lastPrinted>2018-12-20T07:32:41Z</cp:lastPrinted>
  <dcterms:created xsi:type="dcterms:W3CDTF">2017-03-03T06:55:29Z</dcterms:created>
  <dcterms:modified xsi:type="dcterms:W3CDTF">2018-12-21T02:22:03Z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