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32ED7A-713C-4BDB-96F9-959552400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1D63D06-EC7E-4E45-9782-69DB7BBB6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71F0B9-9BE1-4272-A534-56E679A9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FB1E71-D706-422E-8924-09D0F0E5B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0E43E4-B4DA-4C84-A664-0036BAE9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04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1FF5C2-28AB-4146-8E2B-D5225DCB5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785A10-6314-489A-955C-4C84E1F99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50DB73-8D2B-4180-B622-1D4EC67A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389AEF-5751-4F7E-8A4E-C22447C6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5CA78-EF28-46DC-8695-469C2DB2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98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BCB7F9-3468-46FB-81E5-128AF751C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4375BE-2C33-4B23-A1DD-C5F25817A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A0931B-1006-400C-B19A-49A691599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835AEF-CB36-4391-8B3F-6E5BFF8AE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8F0653-432F-4D7D-A5DA-3B274BF0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1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372503-9C55-48FC-AF6F-0B645AF7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9E00D-AAC5-454F-9F63-E06B3CC05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C58E21-1CD8-49E7-A497-735C0D75F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34C1FC-D24B-4E1C-B0FD-2CD715190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AF5099-BFA9-4BC8-A633-FA003D1C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51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EBC291-D9FC-4854-93AA-7300092A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9BAB80-D2FF-4E3C-B382-57364ABCF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105BA-021D-4B3B-AA5E-528F6201D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9C6832-FDB8-47C3-9246-366C9AFB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3CA8D-76F2-4F92-A999-3177CFA1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83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98901-8D93-4EE2-B34B-00053C5E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45891-F11C-4A05-B57D-C00565083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5E686C-38AA-4F24-A4BC-0E49CE41E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5BEA92-CBA9-470C-ACD5-E28920BAD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65F720-0950-4062-A4A4-6A01B0E2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12A34D-8197-4B82-BEF5-E6207EC4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52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081BE-DBC0-4F0A-88F5-0369BD25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662FB5-FE05-448C-AE15-108218AF9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D05AFB-E371-441E-9CEE-F2929FACC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E79E45-E3BA-4C91-8315-D22575E63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C00D224-C82C-44A2-BB6F-4586CAB0D3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C25B26-39C2-40D9-AA47-F3A00D197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DA3793-A5CB-4E27-8CB1-D3FD47DC5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F63D453-A4F3-46FC-9A4C-261ACE5D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83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274897-FDFA-425A-B51F-08E7BBFC7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E684A2-C1C7-45B4-8B1C-52FD286E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222EFC-DDFC-491B-A820-6C106EB2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F3ED3A-8E3C-45D2-B259-AFBA82A40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3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BEED242-284A-47C8-8C35-78A8F0C7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F183ADB-461C-4A3B-953B-ACD3A679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951068-FE8B-4216-BA60-9E8D561D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86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7A6D36-E0FF-4938-8058-86FB38C5D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5F8190-1BFD-4F43-B00D-3D95718A8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4747A1-1506-4CE0-93AF-D67AC0128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45C0AB-C7CA-45EC-826F-B4FD36C5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FF71BC-AD60-4475-B545-4B959F8F7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8313DC-6302-4547-993E-982EDD31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72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32F23-E909-4A02-B79B-5F90CBB6A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BDE55F-5CED-4592-BD3F-3B2A3217F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9468B4-6A0F-450A-9791-5913A60CA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48D55B-2580-4B91-B11C-AAF0EC86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2FCB0F-1B80-471C-A6A6-DF10EE5A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7B13DF-4E67-48C3-A0D1-6424E4E9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22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9ADA60-C377-43C3-AFCA-D699A7AFF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E90CF8-4BD5-4043-84C3-D6F1511E5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8EE79E-4AE0-4361-AC12-98C859244F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4DF9F-FB5E-49BC-86E6-F43625915965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FE2AE1-CAB9-4A1F-8100-9375C8C26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5947D-7E22-4469-AB8C-77491A7E1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3FDC-ED52-49E8-83FD-7E7C4757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84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B4013C-DF48-4624-B823-4E53D60E926D}"/>
              </a:ext>
            </a:extLst>
          </p:cNvPr>
          <p:cNvSpPr txBox="1"/>
          <p:nvPr/>
        </p:nvSpPr>
        <p:spPr>
          <a:xfrm>
            <a:off x="2785403" y="126609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87C0973-D360-4A53-AEFB-65A8EE63C01D}"/>
              </a:ext>
            </a:extLst>
          </p:cNvPr>
          <p:cNvSpPr txBox="1"/>
          <p:nvPr/>
        </p:nvSpPr>
        <p:spPr>
          <a:xfrm>
            <a:off x="771323" y="1117991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chemeClr val="accent6">
                    <a:lumMod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測定イベント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7B0DD7-8153-4451-9A72-E5CACFAE91E5}"/>
              </a:ext>
            </a:extLst>
          </p:cNvPr>
          <p:cNvSpPr/>
          <p:nvPr/>
        </p:nvSpPr>
        <p:spPr>
          <a:xfrm>
            <a:off x="953763" y="126868"/>
            <a:ext cx="295946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脳年齢</a:t>
            </a:r>
            <a:endParaRPr lang="ja-JP" altLang="en-US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55B36A6-1814-42C4-878C-ECE183198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78" y="2001277"/>
            <a:ext cx="6384849" cy="2898975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665EA1-5B20-437C-868C-0628D34B4B90}"/>
              </a:ext>
            </a:extLst>
          </p:cNvPr>
          <p:cNvSpPr/>
          <p:nvPr/>
        </p:nvSpPr>
        <p:spPr>
          <a:xfrm>
            <a:off x="387488" y="2371145"/>
            <a:ext cx="59756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【脳年齢測定とは・・・？】 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タッチパネルの数字を順番に タッチしていくことで、 脳の機能年齢を判定！ </a:t>
            </a: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 </a:t>
            </a: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A4サイズで詳細な 結果をプリントアウト してお渡しします。 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8422B91-DBDC-4DB7-8A6E-9F83FD236B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521" b="48459" l="5000" r="96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3823397" y="4239759"/>
            <a:ext cx="2487487" cy="177606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2A973BD-74A1-4383-AE1B-09668B1036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941" y="3285139"/>
            <a:ext cx="5627874" cy="3283796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69A4DE-FDDA-45A3-817F-0CD8ACE560C3}"/>
              </a:ext>
            </a:extLst>
          </p:cNvPr>
          <p:cNvSpPr/>
          <p:nvPr/>
        </p:nvSpPr>
        <p:spPr>
          <a:xfrm>
            <a:off x="6741016" y="3622881"/>
            <a:ext cx="3490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/>
              <a:t> 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いつでも測定できます 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C7C5B-B8D2-4940-AC42-27B94436AD1A}"/>
              </a:ext>
            </a:extLst>
          </p:cNvPr>
          <p:cNvSpPr/>
          <p:nvPr/>
        </p:nvSpPr>
        <p:spPr>
          <a:xfrm>
            <a:off x="6823802" y="414380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血液検査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12933887-C49D-47B2-8E5B-D1C51A3524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186" y="4084115"/>
            <a:ext cx="1637256" cy="1641862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10226BF-CEAB-4C3C-930E-A01F0CFCDEDA}"/>
              </a:ext>
            </a:extLst>
          </p:cNvPr>
          <p:cNvSpPr/>
          <p:nvPr/>
        </p:nvSpPr>
        <p:spPr>
          <a:xfrm>
            <a:off x="7156002" y="4538644"/>
            <a:ext cx="29477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HbA1c（血糖）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コレステロール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 中性脂肪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endParaRPr lang="en-US" altLang="ja-JP" dirty="0">
              <a:solidFill>
                <a:schemeClr val="accent6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 有料 （各1000円</a:t>
            </a:r>
            <a:r>
              <a:rPr lang="ja-JP" altLang="en-US" sz="1600" dirty="0"/>
              <a:t>）</a:t>
            </a:r>
            <a:endParaRPr lang="ja-JP" altLang="en-US" sz="2000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7FA99D83-F2E2-429C-846A-13D300030F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493" y="217293"/>
            <a:ext cx="2525161" cy="2898975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A493B52-F12D-4506-8347-1D727575A940}"/>
              </a:ext>
            </a:extLst>
          </p:cNvPr>
          <p:cNvSpPr/>
          <p:nvPr/>
        </p:nvSpPr>
        <p:spPr>
          <a:xfrm>
            <a:off x="4423145" y="281945"/>
            <a:ext cx="480131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〇/〇（〇曜日）</a:t>
            </a:r>
            <a:endParaRPr lang="en-US" altLang="ja-JP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r>
              <a:rPr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9：30～15：00 </a:t>
            </a: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A298DA15-0D26-48F1-B59E-5DD2CDE72C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09" y="6126347"/>
            <a:ext cx="892888" cy="410887"/>
          </a:xfrm>
          <a:prstGeom prst="rect">
            <a:avLst/>
          </a:prstGeom>
        </p:spPr>
      </p:pic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EC6CBE4-7617-4E32-BA0E-E5D244F73D25}"/>
              </a:ext>
            </a:extLst>
          </p:cNvPr>
          <p:cNvSpPr/>
          <p:nvPr/>
        </p:nvSpPr>
        <p:spPr>
          <a:xfrm>
            <a:off x="1503954" y="6008624"/>
            <a:ext cx="3647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次回</a:t>
            </a:r>
            <a:endParaRPr lang="en-US" altLang="ja-JP" dirty="0">
              <a:solidFill>
                <a:schemeClr val="accent6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〇/〇　筋肉量チェックイベント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13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73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EPSON 太丸ゴシック体Ｂ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砂田 圭子</cp:lastModifiedBy>
  <cp:revision>4</cp:revision>
  <dcterms:created xsi:type="dcterms:W3CDTF">2018-10-17T03:13:09Z</dcterms:created>
  <dcterms:modified xsi:type="dcterms:W3CDTF">2018-10-17T03:41:31Z</dcterms:modified>
</cp:coreProperties>
</file>