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1FA327-F5D4-4F00-82F8-CF7827AD6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BE6129-3235-4D7E-A9A4-1EA920245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CBA67-23A2-4011-AD38-ED92E7BA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10BFBC-3F15-4718-8945-E03CBF0FA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8D15F5-E00B-4EC7-B779-B0F5DAE94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262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0C1742-57F1-43A9-8CCF-DE4F433F7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D3FDDA-2B41-4426-9EAE-38E4D98FA1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94D49-0671-4959-A13A-9C1B70CC5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7AE310-4A71-4290-ADBD-2862F295C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538804-98F7-4D7F-A2FD-E812E5B2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39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A5EBDD-960A-4C38-81C9-B7DB8BE9C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771422-0178-47B5-8F9C-B47161FF5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A091BA-F95D-4838-97D3-148CFD41B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FF6AB0-DAFA-4A7C-ADEB-432DD0F9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BF6D1-D9A2-4117-BEE4-68EDF4F7C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59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F5CD4E-45F3-4CBD-9145-8D8B5A2D8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431233-9B30-4F9F-8E37-7E05DD952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645044-6A9D-461B-9CA8-9CC8AEC9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D214A6-5925-4B27-9710-D7A9F57B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08A93E-8D19-4A86-A8EA-46A3AD82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60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A50EF1-83D4-4CED-A652-4FCEA7B3C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12B783-4161-4524-ADD0-B0A042FC8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B091AD-F315-497C-AEDE-FEE1F766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F7ABD6-8EF0-452F-8755-CEAD300A3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AF8D91-9C71-4CAB-9170-AB25F837F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4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CA413C-6A40-4E6B-8B41-2F7FBEC90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78AC08-86C6-4A8F-89BB-F43B2F9818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CC2BE6-35F5-4627-BC44-B295D6D25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CFB9DC-35F4-4397-BEFE-3837CC2B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D27179-706D-4D0B-93A0-46809F56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076926-69BA-4A77-854B-007C672B3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4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349396-E0E5-4B66-8E77-AD5AD2D49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76AA1-E27B-475D-9004-E272640DA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618932-0C0A-4A5B-9F16-6CE461075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57CFFB-F9CB-4C52-9DC0-9E6A750C1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A247360-C733-426F-90A0-C06226C194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CF831B-E5C8-4172-87EE-A4857FAE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1A98D6-1251-445B-9C53-5386E1645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8819D1B-AE7A-4D9C-B423-6E730E6B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79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2DCDA-3CE4-49AC-AF90-53CF13837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95E80DC-5CAF-4849-9C09-A08AF0611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16A49EE-D4EE-48CF-BE53-770202C4B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8E286B0-65A8-4D99-A1DC-318E75328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47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E930ED-3462-4B1D-82A2-026507F08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0906F3-10FA-4D03-966F-A4C30444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F56DCE8-6EEA-4170-A89C-C34E1534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96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BB7CB1-AFBA-4671-8512-CB17CB97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3CD60F-F277-4590-99B8-BD7FC274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6FFFFC-1526-4DBA-B718-8D428C8C0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0E2E8E-E39E-43AA-913B-451D800ED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4EEA96-F7D4-48F2-8706-ECB860E3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74F4D3-7307-4445-893B-95B5F4AF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93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75F6A8-7CAA-47E5-A47C-7B1ECE88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3F05774-4E8D-40EB-84FC-94D23B66FC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9DFA5C-FFBC-4B79-B469-4688D7517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BDC204-BE13-442D-9E86-9AF5B4E68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4D3B08-E557-4190-991E-19F5CEF75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1362BE-A34E-41FA-AD45-35B01D5A5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42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19F2EA-67F4-4A90-A960-67026071E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124271-DF93-4FCD-A226-1512E50C3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DDD687-5C23-440C-A0B2-DDD0EF8E9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DA76B-3777-49A4-A67F-30CBEC35FE99}" type="datetimeFigureOut">
              <a:rPr kumimoji="1" lang="ja-JP" altLang="en-US" smtClean="0"/>
              <a:t>2018/10/17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54B1ED-EDFC-41BA-BB81-1B4D78971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C7D24F-9E0F-4F01-AC60-4EA1A008A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3F67C-AD88-43F2-AB94-6ABBAEDA31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33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プレースホルダー 7" descr="グラニー スミス アップルとメジャー">
            <a:extLst>
              <a:ext uri="{FF2B5EF4-FFF2-40B4-BE49-F238E27FC236}">
                <a16:creationId xmlns:a16="http://schemas.microsoft.com/office/drawing/2014/main" id="{4562DA1E-5D5D-4D13-B2E6-4E673BCFBD9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 b="19"/>
          <a:stretch/>
        </p:blipFill>
        <p:spPr>
          <a:xfrm>
            <a:off x="0" y="2112264"/>
            <a:ext cx="4023360" cy="4745736"/>
          </a:xfrm>
          <a:prstGeom prst="rect">
            <a:avLst/>
          </a:prstGeom>
        </p:spPr>
      </p:pic>
      <p:sp>
        <p:nvSpPr>
          <p:cNvPr id="3" name="吹き出し: 円形 2">
            <a:extLst>
              <a:ext uri="{FF2B5EF4-FFF2-40B4-BE49-F238E27FC236}">
                <a16:creationId xmlns:a16="http://schemas.microsoft.com/office/drawing/2014/main" id="{ED270B94-467E-4272-8BCD-1269BD031192}"/>
              </a:ext>
            </a:extLst>
          </p:cNvPr>
          <p:cNvSpPr/>
          <p:nvPr/>
        </p:nvSpPr>
        <p:spPr>
          <a:xfrm>
            <a:off x="7501235" y="348585"/>
            <a:ext cx="4628272" cy="1195754"/>
          </a:xfrm>
          <a:prstGeom prst="wedgeEllipseCallout">
            <a:avLst>
              <a:gd name="adj1" fmla="val -48493"/>
              <a:gd name="adj2" fmla="val 64853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お手軽健康チェック！ </a:t>
            </a:r>
            <a:endParaRPr kumimoji="1" lang="ja-JP" altLang="en-US" sz="24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660DCE-3889-4932-928E-5892735FABA8}"/>
              </a:ext>
            </a:extLst>
          </p:cNvPr>
          <p:cNvSpPr/>
          <p:nvPr/>
        </p:nvSpPr>
        <p:spPr>
          <a:xfrm>
            <a:off x="545485" y="561742"/>
            <a:ext cx="69557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400" b="1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健康フェア in　〇〇薬局 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CBEE80-BD1B-4FCB-8B0B-FF6E2E132EC0}"/>
              </a:ext>
            </a:extLst>
          </p:cNvPr>
          <p:cNvSpPr/>
          <p:nvPr/>
        </p:nvSpPr>
        <p:spPr>
          <a:xfrm>
            <a:off x="4332851" y="2112264"/>
            <a:ext cx="7427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chemeClr val="tx2">
                    <a:lumMod val="50000"/>
                  </a:schemeClr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「血管年齢測定・ストレス度チェック」および「骨の健康度測定」を実施し、測定結果に基づいた食生活等のアドバイスを行ないます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4A40AC0-D3ED-43F1-8C9C-408FB8801F0A}"/>
              </a:ext>
            </a:extLst>
          </p:cNvPr>
          <p:cNvSpPr/>
          <p:nvPr/>
        </p:nvSpPr>
        <p:spPr>
          <a:xfrm>
            <a:off x="5114979" y="3620670"/>
            <a:ext cx="5497725" cy="2186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>
              <a:lnSpc>
                <a:spcPct val="150000"/>
              </a:lnSpc>
              <a:spcAft>
                <a:spcPts val="1000"/>
              </a:spcAft>
            </a:pPr>
            <a:r>
              <a:rPr lang="ja-JP" altLang="ja-JP" sz="2400" b="1" kern="1100" dirty="0"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場所: 	</a:t>
            </a:r>
            <a:r>
              <a:rPr lang="ja-JP" altLang="ja-JP" sz="2800" b="1" kern="1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[イベントの場所]</a:t>
            </a:r>
            <a:endParaRPr lang="ja-JP" altLang="ja-JP" sz="2400" b="1" kern="1100" dirty="0">
              <a:effectLst/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Meiryo UI" panose="020B0604030504040204" pitchFamily="50" charset="-128"/>
            </a:endParaRPr>
          </a:p>
          <a:p>
            <a:pPr marL="914400" indent="-914400">
              <a:lnSpc>
                <a:spcPct val="150000"/>
              </a:lnSpc>
              <a:spcAft>
                <a:spcPts val="10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114675" algn="l"/>
              </a:tabLst>
            </a:pPr>
            <a:r>
              <a:rPr lang="ja-JP" altLang="ja-JP" sz="2400" b="1" kern="1100" dirty="0"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日付: 	</a:t>
            </a:r>
            <a:r>
              <a:rPr lang="ja-JP" altLang="ja-JP" sz="2800" b="1" kern="1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[イベントの日付を選択]</a:t>
            </a:r>
            <a:endParaRPr lang="ja-JP" altLang="ja-JP" sz="2400" b="1" kern="1100" dirty="0">
              <a:effectLst/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Meiryo UI" panose="020B0604030504040204" pitchFamily="50" charset="-128"/>
            </a:endParaRPr>
          </a:p>
          <a:p>
            <a:pPr marL="914400" indent="-914400">
              <a:lnSpc>
                <a:spcPct val="150000"/>
              </a:lnSpc>
              <a:spcAft>
                <a:spcPts val="1000"/>
              </a:spcAft>
            </a:pPr>
            <a:r>
              <a:rPr lang="ja-JP" altLang="ja-JP" sz="2400" b="1" kern="1100" dirty="0">
                <a:effectLst/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時間: 	</a:t>
            </a:r>
            <a:r>
              <a:rPr lang="ja-JP" altLang="ja-JP" sz="2800" b="1" kern="11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  <a:cs typeface="Meiryo UI" panose="020B0604030504040204" pitchFamily="50" charset="-128"/>
              </a:rPr>
              <a:t>[イベントの時間]</a:t>
            </a:r>
            <a:endParaRPr lang="ja-JP" altLang="ja-JP" sz="2400" b="1" kern="1100" dirty="0">
              <a:effectLst/>
              <a:latin typeface="EPSON 太丸ゴシック体Ｂ" panose="020F0709000000000000" pitchFamily="49" charset="-128"/>
              <a:ea typeface="EPSON 太丸ゴシック体Ｂ" panose="020F0709000000000000" pitchFamily="49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D2706F9-B731-462D-8082-D0F7F9B898B8}"/>
              </a:ext>
            </a:extLst>
          </p:cNvPr>
          <p:cNvSpPr txBox="1"/>
          <p:nvPr/>
        </p:nvSpPr>
        <p:spPr>
          <a:xfrm>
            <a:off x="5030511" y="6278582"/>
            <a:ext cx="6032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chemeClr val="tx2"/>
                </a:solidFill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参加費無料　ぜひお気軽にご参加ください</a:t>
            </a:r>
          </a:p>
        </p:txBody>
      </p:sp>
    </p:spTree>
    <p:extLst>
      <p:ext uri="{BB962C8B-B14F-4D97-AF65-F5344CB8AC3E}">
        <p14:creationId xmlns:p14="http://schemas.microsoft.com/office/powerpoint/2010/main" val="365883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EPSON 太丸ゴシック体Ｂ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砂田 圭子</cp:lastModifiedBy>
  <cp:revision>5</cp:revision>
  <dcterms:created xsi:type="dcterms:W3CDTF">2018-10-17T02:38:17Z</dcterms:created>
  <dcterms:modified xsi:type="dcterms:W3CDTF">2018-10-17T02:58:01Z</dcterms:modified>
</cp:coreProperties>
</file>