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84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BE0D6A-498B-4974-8226-F5DA34BEEC28}">
  <a:tblStyle styleId="{8CBE0D6A-498B-4974-8226-F5DA34BEEC2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5" d="100"/>
          <a:sy n="85" d="100"/>
        </p:scale>
        <p:origin x="88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45829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509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75" y="4253100"/>
            <a:ext cx="9144000" cy="8904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388375" y="557031"/>
            <a:ext cx="7205283" cy="4029437"/>
            <a:chOff x="388375" y="548150"/>
            <a:chExt cx="7205283" cy="4029437"/>
          </a:xfrm>
        </p:grpSpPr>
        <p:sp>
          <p:nvSpPr>
            <p:cNvPr id="12" name="Google Shape;12;p2"/>
            <p:cNvSpPr/>
            <p:nvPr/>
          </p:nvSpPr>
          <p:spPr>
            <a:xfrm>
              <a:off x="428433" y="583382"/>
              <a:ext cx="7165225" cy="3994205"/>
            </a:xfrm>
            <a:custGeom>
              <a:avLst/>
              <a:gdLst/>
              <a:ahLst/>
              <a:cxnLst/>
              <a:rect l="l" t="t" r="r" b="b"/>
              <a:pathLst>
                <a:path w="286609" h="181658" extrusionOk="0">
                  <a:moveTo>
                    <a:pt x="0" y="0"/>
                  </a:moveTo>
                  <a:lnTo>
                    <a:pt x="0" y="181658"/>
                  </a:lnTo>
                  <a:lnTo>
                    <a:pt x="276798" y="181658"/>
                  </a:lnTo>
                  <a:lnTo>
                    <a:pt x="276798" y="159359"/>
                  </a:lnTo>
                  <a:lnTo>
                    <a:pt x="286609" y="149845"/>
                  </a:lnTo>
                  <a:lnTo>
                    <a:pt x="276798" y="149845"/>
                  </a:lnTo>
                  <a:lnTo>
                    <a:pt x="276798" y="297"/>
                  </a:ln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</p:sp>
        <p:sp>
          <p:nvSpPr>
            <p:cNvPr id="13" name="Google Shape;13;p2"/>
            <p:cNvSpPr/>
            <p:nvPr/>
          </p:nvSpPr>
          <p:spPr>
            <a:xfrm>
              <a:off x="388375" y="548150"/>
              <a:ext cx="7165225" cy="3994205"/>
            </a:xfrm>
            <a:custGeom>
              <a:avLst/>
              <a:gdLst/>
              <a:ahLst/>
              <a:cxnLst/>
              <a:rect l="l" t="t" r="r" b="b"/>
              <a:pathLst>
                <a:path w="286609" h="181658" extrusionOk="0">
                  <a:moveTo>
                    <a:pt x="0" y="0"/>
                  </a:moveTo>
                  <a:lnTo>
                    <a:pt x="0" y="181658"/>
                  </a:lnTo>
                  <a:lnTo>
                    <a:pt x="276798" y="181658"/>
                  </a:lnTo>
                  <a:lnTo>
                    <a:pt x="276798" y="159359"/>
                  </a:lnTo>
                  <a:lnTo>
                    <a:pt x="286609" y="149845"/>
                  </a:lnTo>
                  <a:lnTo>
                    <a:pt x="276798" y="149845"/>
                  </a:lnTo>
                  <a:lnTo>
                    <a:pt x="276798" y="2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14" name="Google Shape;14;p2"/>
          <p:cNvGrpSpPr/>
          <p:nvPr/>
        </p:nvGrpSpPr>
        <p:grpSpPr>
          <a:xfrm>
            <a:off x="7590820" y="3227709"/>
            <a:ext cx="1171804" cy="1387410"/>
            <a:chOff x="1384300" y="1439863"/>
            <a:chExt cx="1433400" cy="1697138"/>
          </a:xfrm>
        </p:grpSpPr>
        <p:sp>
          <p:nvSpPr>
            <p:cNvPr id="15" name="Google Shape;15;p2"/>
            <p:cNvSpPr/>
            <p:nvPr/>
          </p:nvSpPr>
          <p:spPr>
            <a:xfrm>
              <a:off x="2805113" y="2438401"/>
              <a:ext cx="0" cy="25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cubicBezTo>
                    <a:pt x="0" y="60000"/>
                    <a:pt x="0" y="30000"/>
                    <a:pt x="0" y="0"/>
                  </a:cubicBezTo>
                  <a:cubicBezTo>
                    <a:pt x="0" y="30000"/>
                    <a:pt x="0" y="60000"/>
                    <a:pt x="0" y="1200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805113" y="246380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84300" y="1439863"/>
              <a:ext cx="1427100" cy="16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5656" y="53488"/>
                  </a:moveTo>
                  <a:cubicBezTo>
                    <a:pt x="114570" y="51627"/>
                    <a:pt x="115113" y="52093"/>
                    <a:pt x="116199" y="50232"/>
                  </a:cubicBezTo>
                  <a:cubicBezTo>
                    <a:pt x="116742" y="49302"/>
                    <a:pt x="116742" y="47906"/>
                    <a:pt x="117285" y="46976"/>
                  </a:cubicBezTo>
                  <a:cubicBezTo>
                    <a:pt x="117828" y="44186"/>
                    <a:pt x="118371" y="41395"/>
                    <a:pt x="118371" y="38604"/>
                  </a:cubicBezTo>
                  <a:cubicBezTo>
                    <a:pt x="118371" y="36744"/>
                    <a:pt x="118371" y="33953"/>
                    <a:pt x="116199" y="33488"/>
                  </a:cubicBezTo>
                  <a:cubicBezTo>
                    <a:pt x="112941" y="33023"/>
                    <a:pt x="112398" y="35813"/>
                    <a:pt x="111855" y="37674"/>
                  </a:cubicBezTo>
                  <a:cubicBezTo>
                    <a:pt x="110769" y="40000"/>
                    <a:pt x="109683" y="42325"/>
                    <a:pt x="106968" y="43720"/>
                  </a:cubicBezTo>
                  <a:cubicBezTo>
                    <a:pt x="105882" y="44651"/>
                    <a:pt x="104796" y="45581"/>
                    <a:pt x="103710" y="45581"/>
                  </a:cubicBezTo>
                  <a:cubicBezTo>
                    <a:pt x="103167" y="45581"/>
                    <a:pt x="99366" y="45116"/>
                    <a:pt x="99366" y="45116"/>
                  </a:cubicBezTo>
                  <a:cubicBezTo>
                    <a:pt x="98823" y="44651"/>
                    <a:pt x="99366" y="41860"/>
                    <a:pt x="98823" y="40930"/>
                  </a:cubicBezTo>
                  <a:cubicBezTo>
                    <a:pt x="98823" y="39534"/>
                    <a:pt x="98280" y="38139"/>
                    <a:pt x="98280" y="36744"/>
                  </a:cubicBezTo>
                  <a:cubicBezTo>
                    <a:pt x="97194" y="33953"/>
                    <a:pt x="96108" y="30697"/>
                    <a:pt x="95565" y="27906"/>
                  </a:cubicBezTo>
                  <a:cubicBezTo>
                    <a:pt x="95022" y="26511"/>
                    <a:pt x="93393" y="23255"/>
                    <a:pt x="95565" y="22790"/>
                  </a:cubicBezTo>
                  <a:cubicBezTo>
                    <a:pt x="96651" y="22325"/>
                    <a:pt x="97737" y="23255"/>
                    <a:pt x="98280" y="23720"/>
                  </a:cubicBezTo>
                  <a:cubicBezTo>
                    <a:pt x="99909" y="24186"/>
                    <a:pt x="101538" y="25116"/>
                    <a:pt x="103167" y="25116"/>
                  </a:cubicBezTo>
                  <a:cubicBezTo>
                    <a:pt x="108597" y="26046"/>
                    <a:pt x="114570" y="23255"/>
                    <a:pt x="115656" y="18604"/>
                  </a:cubicBezTo>
                  <a:cubicBezTo>
                    <a:pt x="117285" y="12558"/>
                    <a:pt x="110226" y="7906"/>
                    <a:pt x="104253" y="6046"/>
                  </a:cubicBezTo>
                  <a:cubicBezTo>
                    <a:pt x="98280" y="3720"/>
                    <a:pt x="90678" y="3720"/>
                    <a:pt x="85248" y="6976"/>
                  </a:cubicBezTo>
                  <a:cubicBezTo>
                    <a:pt x="84705" y="7441"/>
                    <a:pt x="83619" y="7906"/>
                    <a:pt x="83076" y="8372"/>
                  </a:cubicBezTo>
                  <a:cubicBezTo>
                    <a:pt x="82533" y="8372"/>
                    <a:pt x="82533" y="8837"/>
                    <a:pt x="82533" y="8837"/>
                  </a:cubicBezTo>
                  <a:cubicBezTo>
                    <a:pt x="82533" y="8837"/>
                    <a:pt x="82533" y="8372"/>
                    <a:pt x="81447" y="8372"/>
                  </a:cubicBezTo>
                  <a:cubicBezTo>
                    <a:pt x="79819" y="7906"/>
                    <a:pt x="78733" y="6511"/>
                    <a:pt x="77104" y="6046"/>
                  </a:cubicBezTo>
                  <a:cubicBezTo>
                    <a:pt x="74932" y="4651"/>
                    <a:pt x="72217" y="3255"/>
                    <a:pt x="69502" y="2790"/>
                  </a:cubicBezTo>
                  <a:cubicBezTo>
                    <a:pt x="62986" y="465"/>
                    <a:pt x="55927" y="0"/>
                    <a:pt x="48868" y="1395"/>
                  </a:cubicBezTo>
                  <a:cubicBezTo>
                    <a:pt x="46153" y="1860"/>
                    <a:pt x="43438" y="2325"/>
                    <a:pt x="40723" y="3255"/>
                  </a:cubicBezTo>
                  <a:cubicBezTo>
                    <a:pt x="39638" y="3720"/>
                    <a:pt x="38009" y="5116"/>
                    <a:pt x="36380" y="5581"/>
                  </a:cubicBezTo>
                  <a:cubicBezTo>
                    <a:pt x="35837" y="5581"/>
                    <a:pt x="35837" y="5581"/>
                    <a:pt x="35837" y="5581"/>
                  </a:cubicBezTo>
                  <a:cubicBezTo>
                    <a:pt x="35837" y="5581"/>
                    <a:pt x="35294" y="5581"/>
                    <a:pt x="34751" y="5116"/>
                  </a:cubicBezTo>
                  <a:cubicBezTo>
                    <a:pt x="33665" y="5116"/>
                    <a:pt x="32579" y="4186"/>
                    <a:pt x="32036" y="3720"/>
                  </a:cubicBezTo>
                  <a:cubicBezTo>
                    <a:pt x="26063" y="465"/>
                    <a:pt x="19004" y="0"/>
                    <a:pt x="12488" y="1860"/>
                  </a:cubicBezTo>
                  <a:cubicBezTo>
                    <a:pt x="6515" y="3720"/>
                    <a:pt x="0" y="7906"/>
                    <a:pt x="542" y="13953"/>
                  </a:cubicBezTo>
                  <a:cubicBezTo>
                    <a:pt x="542" y="19534"/>
                    <a:pt x="7058" y="22790"/>
                    <a:pt x="13031" y="21860"/>
                  </a:cubicBezTo>
                  <a:cubicBezTo>
                    <a:pt x="14660" y="21395"/>
                    <a:pt x="16289" y="20930"/>
                    <a:pt x="17375" y="20000"/>
                  </a:cubicBezTo>
                  <a:cubicBezTo>
                    <a:pt x="18461" y="19534"/>
                    <a:pt x="19004" y="19069"/>
                    <a:pt x="19547" y="19069"/>
                  </a:cubicBezTo>
                  <a:cubicBezTo>
                    <a:pt x="22262" y="19534"/>
                    <a:pt x="21176" y="22325"/>
                    <a:pt x="20090" y="23720"/>
                  </a:cubicBezTo>
                  <a:cubicBezTo>
                    <a:pt x="17375" y="28372"/>
                    <a:pt x="14660" y="33488"/>
                    <a:pt x="14117" y="39069"/>
                  </a:cubicBezTo>
                  <a:cubicBezTo>
                    <a:pt x="10859" y="52558"/>
                    <a:pt x="22262" y="64186"/>
                    <a:pt x="35837" y="70232"/>
                  </a:cubicBezTo>
                  <a:cubicBezTo>
                    <a:pt x="31493" y="76744"/>
                    <a:pt x="31493" y="85116"/>
                    <a:pt x="32036" y="92558"/>
                  </a:cubicBezTo>
                  <a:cubicBezTo>
                    <a:pt x="32579" y="94883"/>
                    <a:pt x="33122" y="97674"/>
                    <a:pt x="33122" y="100000"/>
                  </a:cubicBezTo>
                  <a:cubicBezTo>
                    <a:pt x="33665" y="101395"/>
                    <a:pt x="34208" y="103255"/>
                    <a:pt x="33665" y="104186"/>
                  </a:cubicBezTo>
                  <a:cubicBezTo>
                    <a:pt x="33122" y="105581"/>
                    <a:pt x="32036" y="105581"/>
                    <a:pt x="30950" y="106976"/>
                  </a:cubicBezTo>
                  <a:cubicBezTo>
                    <a:pt x="28778" y="109302"/>
                    <a:pt x="29321" y="112558"/>
                    <a:pt x="32036" y="114418"/>
                  </a:cubicBezTo>
                  <a:cubicBezTo>
                    <a:pt x="34751" y="116279"/>
                    <a:pt x="39095" y="116279"/>
                    <a:pt x="42352" y="115813"/>
                  </a:cubicBezTo>
                  <a:cubicBezTo>
                    <a:pt x="49954" y="114883"/>
                    <a:pt x="47782" y="109302"/>
                    <a:pt x="48325" y="104186"/>
                  </a:cubicBezTo>
                  <a:cubicBezTo>
                    <a:pt x="48868" y="101860"/>
                    <a:pt x="48868" y="94883"/>
                    <a:pt x="52126" y="93488"/>
                  </a:cubicBezTo>
                  <a:cubicBezTo>
                    <a:pt x="54298" y="92093"/>
                    <a:pt x="57556" y="94883"/>
                    <a:pt x="58642" y="96744"/>
                  </a:cubicBezTo>
                  <a:cubicBezTo>
                    <a:pt x="60814" y="99069"/>
                    <a:pt x="61900" y="100930"/>
                    <a:pt x="61900" y="103720"/>
                  </a:cubicBezTo>
                  <a:cubicBezTo>
                    <a:pt x="62443" y="107441"/>
                    <a:pt x="61357" y="111627"/>
                    <a:pt x="61900" y="115348"/>
                  </a:cubicBezTo>
                  <a:cubicBezTo>
                    <a:pt x="61900" y="119069"/>
                    <a:pt x="65701" y="120000"/>
                    <a:pt x="69502" y="120000"/>
                  </a:cubicBezTo>
                  <a:cubicBezTo>
                    <a:pt x="74932" y="120000"/>
                    <a:pt x="85248" y="115813"/>
                    <a:pt x="78733" y="110232"/>
                  </a:cubicBezTo>
                  <a:cubicBezTo>
                    <a:pt x="77647" y="109767"/>
                    <a:pt x="76561" y="109302"/>
                    <a:pt x="76018" y="108372"/>
                  </a:cubicBezTo>
                  <a:cubicBezTo>
                    <a:pt x="75475" y="107441"/>
                    <a:pt x="76018" y="106046"/>
                    <a:pt x="76018" y="105116"/>
                  </a:cubicBezTo>
                  <a:cubicBezTo>
                    <a:pt x="76018" y="103720"/>
                    <a:pt x="75475" y="99069"/>
                    <a:pt x="77104" y="97674"/>
                  </a:cubicBezTo>
                  <a:cubicBezTo>
                    <a:pt x="77647" y="96744"/>
                    <a:pt x="80904" y="96279"/>
                    <a:pt x="81990" y="95813"/>
                  </a:cubicBezTo>
                  <a:cubicBezTo>
                    <a:pt x="84162" y="94883"/>
                    <a:pt x="86334" y="93953"/>
                    <a:pt x="89049" y="93023"/>
                  </a:cubicBezTo>
                  <a:cubicBezTo>
                    <a:pt x="93393" y="91162"/>
                    <a:pt x="97194" y="88372"/>
                    <a:pt x="100995" y="85581"/>
                  </a:cubicBezTo>
                  <a:cubicBezTo>
                    <a:pt x="100995" y="90232"/>
                    <a:pt x="100452" y="94418"/>
                    <a:pt x="100452" y="99069"/>
                  </a:cubicBezTo>
                  <a:cubicBezTo>
                    <a:pt x="100452" y="104651"/>
                    <a:pt x="111312" y="105116"/>
                    <a:pt x="115656" y="102790"/>
                  </a:cubicBezTo>
                  <a:cubicBezTo>
                    <a:pt x="117828" y="101860"/>
                    <a:pt x="119457" y="100000"/>
                    <a:pt x="118914" y="97674"/>
                  </a:cubicBezTo>
                  <a:cubicBezTo>
                    <a:pt x="118914" y="95813"/>
                    <a:pt x="117828" y="94883"/>
                    <a:pt x="116742" y="93953"/>
                  </a:cubicBezTo>
                  <a:cubicBezTo>
                    <a:pt x="116199" y="93488"/>
                    <a:pt x="115656" y="93488"/>
                    <a:pt x="115113" y="93023"/>
                  </a:cubicBezTo>
                  <a:cubicBezTo>
                    <a:pt x="114027" y="91162"/>
                    <a:pt x="116199" y="86976"/>
                    <a:pt x="116742" y="85581"/>
                  </a:cubicBezTo>
                  <a:cubicBezTo>
                    <a:pt x="117828" y="82325"/>
                    <a:pt x="118914" y="79534"/>
                    <a:pt x="118914" y="76744"/>
                  </a:cubicBezTo>
                  <a:cubicBezTo>
                    <a:pt x="120000" y="67906"/>
                    <a:pt x="119457" y="60930"/>
                    <a:pt x="115656" y="534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805113" y="243840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798763" y="2509838"/>
              <a:ext cx="1500" cy="150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798763" y="2463801"/>
              <a:ext cx="6300" cy="45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cubicBezTo>
                    <a:pt x="120000" y="17142"/>
                    <a:pt x="120000" y="68571"/>
                    <a:pt x="0" y="119999"/>
                  </a:cubicBezTo>
                  <a:cubicBezTo>
                    <a:pt x="0" y="119999"/>
                    <a:pt x="0" y="119999"/>
                    <a:pt x="0" y="119999"/>
                  </a:cubicBezTo>
                  <a:cubicBezTo>
                    <a:pt x="0" y="119999"/>
                    <a:pt x="120000" y="51428"/>
                    <a:pt x="1200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805113" y="243840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798763" y="250983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805113" y="2438401"/>
              <a:ext cx="1500" cy="150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733550" y="2768601"/>
              <a:ext cx="1077900" cy="368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3532" y="12631"/>
                  </a:moveTo>
                  <a:cubicBezTo>
                    <a:pt x="113532" y="16842"/>
                    <a:pt x="112814" y="18947"/>
                    <a:pt x="112095" y="21052"/>
                  </a:cubicBezTo>
                  <a:cubicBezTo>
                    <a:pt x="112095" y="21052"/>
                    <a:pt x="112095" y="21052"/>
                    <a:pt x="111377" y="21052"/>
                  </a:cubicBezTo>
                  <a:cubicBezTo>
                    <a:pt x="109940" y="23157"/>
                    <a:pt x="107784" y="23157"/>
                    <a:pt x="105628" y="23157"/>
                  </a:cubicBezTo>
                  <a:cubicBezTo>
                    <a:pt x="105628" y="23157"/>
                    <a:pt x="105628" y="23157"/>
                    <a:pt x="105628" y="23157"/>
                  </a:cubicBezTo>
                  <a:cubicBezTo>
                    <a:pt x="103473" y="23157"/>
                    <a:pt x="101317" y="23157"/>
                    <a:pt x="99880" y="21052"/>
                  </a:cubicBezTo>
                  <a:cubicBezTo>
                    <a:pt x="99880" y="21052"/>
                    <a:pt x="99880" y="18947"/>
                    <a:pt x="99880" y="18947"/>
                  </a:cubicBezTo>
                  <a:cubicBezTo>
                    <a:pt x="99880" y="14736"/>
                    <a:pt x="99880" y="14736"/>
                    <a:pt x="99880" y="14736"/>
                  </a:cubicBezTo>
                  <a:cubicBezTo>
                    <a:pt x="89820" y="16842"/>
                    <a:pt x="78323" y="21052"/>
                    <a:pt x="73293" y="12631"/>
                  </a:cubicBezTo>
                  <a:cubicBezTo>
                    <a:pt x="68263" y="4210"/>
                    <a:pt x="63233" y="0"/>
                    <a:pt x="58203" y="2105"/>
                  </a:cubicBezTo>
                  <a:cubicBezTo>
                    <a:pt x="58203" y="6315"/>
                    <a:pt x="58203" y="10526"/>
                    <a:pt x="58203" y="16842"/>
                  </a:cubicBezTo>
                  <a:cubicBezTo>
                    <a:pt x="57485" y="33684"/>
                    <a:pt x="56766" y="61052"/>
                    <a:pt x="56766" y="65263"/>
                  </a:cubicBezTo>
                  <a:cubicBezTo>
                    <a:pt x="57485" y="69473"/>
                    <a:pt x="58922" y="71578"/>
                    <a:pt x="59640" y="73684"/>
                  </a:cubicBezTo>
                  <a:cubicBezTo>
                    <a:pt x="61077" y="75789"/>
                    <a:pt x="61796" y="77894"/>
                    <a:pt x="62514" y="82105"/>
                  </a:cubicBezTo>
                  <a:cubicBezTo>
                    <a:pt x="62514" y="84210"/>
                    <a:pt x="62514" y="88421"/>
                    <a:pt x="61796" y="90526"/>
                  </a:cubicBezTo>
                  <a:cubicBezTo>
                    <a:pt x="60359" y="96842"/>
                    <a:pt x="57485" y="96842"/>
                    <a:pt x="55329" y="96842"/>
                  </a:cubicBezTo>
                  <a:cubicBezTo>
                    <a:pt x="53173" y="96842"/>
                    <a:pt x="49580" y="94736"/>
                    <a:pt x="48862" y="92631"/>
                  </a:cubicBezTo>
                  <a:cubicBezTo>
                    <a:pt x="48143" y="90526"/>
                    <a:pt x="48143" y="90526"/>
                    <a:pt x="48143" y="90526"/>
                  </a:cubicBezTo>
                  <a:cubicBezTo>
                    <a:pt x="48143" y="86315"/>
                    <a:pt x="48862" y="84210"/>
                    <a:pt x="48862" y="80000"/>
                  </a:cubicBezTo>
                  <a:cubicBezTo>
                    <a:pt x="48862" y="69473"/>
                    <a:pt x="48862" y="58947"/>
                    <a:pt x="48862" y="48421"/>
                  </a:cubicBezTo>
                  <a:cubicBezTo>
                    <a:pt x="48862" y="48421"/>
                    <a:pt x="48862" y="48421"/>
                    <a:pt x="48862" y="48421"/>
                  </a:cubicBezTo>
                  <a:cubicBezTo>
                    <a:pt x="48143" y="35789"/>
                    <a:pt x="47425" y="23157"/>
                    <a:pt x="46706" y="16842"/>
                  </a:cubicBezTo>
                  <a:cubicBezTo>
                    <a:pt x="45988" y="18947"/>
                    <a:pt x="44550" y="23157"/>
                    <a:pt x="43832" y="25263"/>
                  </a:cubicBezTo>
                  <a:cubicBezTo>
                    <a:pt x="38083" y="37894"/>
                    <a:pt x="28742" y="42105"/>
                    <a:pt x="20119" y="48421"/>
                  </a:cubicBezTo>
                  <a:cubicBezTo>
                    <a:pt x="20119" y="50526"/>
                    <a:pt x="19401" y="52631"/>
                    <a:pt x="19401" y="54736"/>
                  </a:cubicBezTo>
                  <a:cubicBezTo>
                    <a:pt x="19401" y="61052"/>
                    <a:pt x="19401" y="67368"/>
                    <a:pt x="19401" y="73684"/>
                  </a:cubicBezTo>
                  <a:cubicBezTo>
                    <a:pt x="19401" y="73684"/>
                    <a:pt x="19401" y="75789"/>
                    <a:pt x="19401" y="75789"/>
                  </a:cubicBezTo>
                  <a:cubicBezTo>
                    <a:pt x="17245" y="77894"/>
                    <a:pt x="15808" y="80000"/>
                    <a:pt x="12934" y="80000"/>
                  </a:cubicBezTo>
                  <a:cubicBezTo>
                    <a:pt x="12215" y="80000"/>
                    <a:pt x="11497" y="80000"/>
                    <a:pt x="10778" y="77894"/>
                  </a:cubicBezTo>
                  <a:cubicBezTo>
                    <a:pt x="8622" y="77894"/>
                    <a:pt x="5748" y="77894"/>
                    <a:pt x="5748" y="67368"/>
                  </a:cubicBezTo>
                  <a:cubicBezTo>
                    <a:pt x="5029" y="61052"/>
                    <a:pt x="6467" y="58947"/>
                    <a:pt x="7904" y="58947"/>
                  </a:cubicBezTo>
                  <a:cubicBezTo>
                    <a:pt x="7904" y="56842"/>
                    <a:pt x="8622" y="56842"/>
                    <a:pt x="8622" y="54736"/>
                  </a:cubicBezTo>
                  <a:cubicBezTo>
                    <a:pt x="4311" y="61052"/>
                    <a:pt x="718" y="67368"/>
                    <a:pt x="0" y="80000"/>
                  </a:cubicBezTo>
                  <a:cubicBezTo>
                    <a:pt x="0" y="80000"/>
                    <a:pt x="718" y="101052"/>
                    <a:pt x="17964" y="94736"/>
                  </a:cubicBezTo>
                  <a:cubicBezTo>
                    <a:pt x="28023" y="90526"/>
                    <a:pt x="36646" y="94736"/>
                    <a:pt x="43113" y="105263"/>
                  </a:cubicBezTo>
                  <a:cubicBezTo>
                    <a:pt x="48862" y="115789"/>
                    <a:pt x="63233" y="119999"/>
                    <a:pt x="66826" y="101052"/>
                  </a:cubicBezTo>
                  <a:cubicBezTo>
                    <a:pt x="70419" y="82105"/>
                    <a:pt x="85508" y="52631"/>
                    <a:pt x="97724" y="46315"/>
                  </a:cubicBezTo>
                  <a:cubicBezTo>
                    <a:pt x="108502" y="37894"/>
                    <a:pt x="117844" y="48421"/>
                    <a:pt x="119281" y="23157"/>
                  </a:cubicBezTo>
                  <a:cubicBezTo>
                    <a:pt x="120000" y="16842"/>
                    <a:pt x="117125" y="12631"/>
                    <a:pt x="113532" y="1263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93863" y="2152651"/>
              <a:ext cx="155700" cy="8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0000" y="18461"/>
                  </a:moveTo>
                  <a:cubicBezTo>
                    <a:pt x="85000" y="9230"/>
                    <a:pt x="70000" y="9230"/>
                    <a:pt x="55000" y="9230"/>
                  </a:cubicBezTo>
                  <a:cubicBezTo>
                    <a:pt x="40000" y="9230"/>
                    <a:pt x="20000" y="0"/>
                    <a:pt x="10000" y="18461"/>
                  </a:cubicBezTo>
                  <a:cubicBezTo>
                    <a:pt x="0" y="36923"/>
                    <a:pt x="0" y="55384"/>
                    <a:pt x="5000" y="73846"/>
                  </a:cubicBezTo>
                  <a:cubicBezTo>
                    <a:pt x="15000" y="92307"/>
                    <a:pt x="35000" y="92307"/>
                    <a:pt x="45000" y="101538"/>
                  </a:cubicBezTo>
                  <a:cubicBezTo>
                    <a:pt x="60000" y="110769"/>
                    <a:pt x="80000" y="120000"/>
                    <a:pt x="95000" y="110769"/>
                  </a:cubicBezTo>
                  <a:cubicBezTo>
                    <a:pt x="120000" y="101538"/>
                    <a:pt x="120000" y="36923"/>
                    <a:pt x="100000" y="1846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655763" y="1874838"/>
              <a:ext cx="265200" cy="277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6976"/>
                  </a:moveTo>
                  <a:cubicBezTo>
                    <a:pt x="0" y="33488"/>
                    <a:pt x="32195" y="0"/>
                    <a:pt x="61463" y="0"/>
                  </a:cubicBezTo>
                  <a:cubicBezTo>
                    <a:pt x="93658" y="0"/>
                    <a:pt x="120000" y="33488"/>
                    <a:pt x="120000" y="66976"/>
                  </a:cubicBezTo>
                  <a:cubicBezTo>
                    <a:pt x="120000" y="97674"/>
                    <a:pt x="93658" y="120000"/>
                    <a:pt x="64390" y="120000"/>
                  </a:cubicBezTo>
                  <a:cubicBezTo>
                    <a:pt x="35121" y="120000"/>
                    <a:pt x="0" y="97674"/>
                    <a:pt x="0" y="66976"/>
                  </a:cubicBezTo>
                  <a:close/>
                </a:path>
              </a:pathLst>
            </a:custGeom>
            <a:solidFill>
              <a:srgbClr val="ACBC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178050" y="2198688"/>
              <a:ext cx="168300" cy="8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8461" y="9230"/>
                  </a:moveTo>
                  <a:cubicBezTo>
                    <a:pt x="50769" y="18461"/>
                    <a:pt x="23076" y="0"/>
                    <a:pt x="4615" y="46153"/>
                  </a:cubicBezTo>
                  <a:cubicBezTo>
                    <a:pt x="0" y="55384"/>
                    <a:pt x="4615" y="73846"/>
                    <a:pt x="9230" y="92307"/>
                  </a:cubicBezTo>
                  <a:cubicBezTo>
                    <a:pt x="18461" y="110769"/>
                    <a:pt x="32307" y="110769"/>
                    <a:pt x="41538" y="110769"/>
                  </a:cubicBezTo>
                  <a:cubicBezTo>
                    <a:pt x="60000" y="120000"/>
                    <a:pt x="73846" y="120000"/>
                    <a:pt x="87692" y="110769"/>
                  </a:cubicBezTo>
                  <a:cubicBezTo>
                    <a:pt x="120000" y="92307"/>
                    <a:pt x="110769" y="9230"/>
                    <a:pt x="78461" y="923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055813" y="1498601"/>
              <a:ext cx="690600" cy="511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4579" y="0"/>
                  </a:moveTo>
                  <a:cubicBezTo>
                    <a:pt x="14579" y="0"/>
                    <a:pt x="0" y="36455"/>
                    <a:pt x="26915" y="77468"/>
                  </a:cubicBezTo>
                  <a:cubicBezTo>
                    <a:pt x="54953" y="120000"/>
                    <a:pt x="77383" y="97215"/>
                    <a:pt x="77383" y="97215"/>
                  </a:cubicBezTo>
                  <a:cubicBezTo>
                    <a:pt x="77383" y="97215"/>
                    <a:pt x="68411" y="57721"/>
                    <a:pt x="77383" y="53164"/>
                  </a:cubicBezTo>
                  <a:cubicBezTo>
                    <a:pt x="86355" y="48607"/>
                    <a:pt x="94205" y="59240"/>
                    <a:pt x="94205" y="59240"/>
                  </a:cubicBezTo>
                  <a:cubicBezTo>
                    <a:pt x="94205" y="59240"/>
                    <a:pt x="111028" y="66835"/>
                    <a:pt x="115514" y="47088"/>
                  </a:cubicBezTo>
                  <a:cubicBezTo>
                    <a:pt x="120000" y="28860"/>
                    <a:pt x="102056" y="13670"/>
                    <a:pt x="93084" y="10632"/>
                  </a:cubicBezTo>
                  <a:cubicBezTo>
                    <a:pt x="84112" y="7594"/>
                    <a:pt x="65046" y="4556"/>
                    <a:pt x="56074" y="28860"/>
                  </a:cubicBezTo>
                  <a:cubicBezTo>
                    <a:pt x="56074" y="28860"/>
                    <a:pt x="33644" y="0"/>
                    <a:pt x="14579" y="0"/>
                  </a:cubicBezTo>
                  <a:close/>
                </a:path>
              </a:pathLst>
            </a:custGeom>
            <a:solidFill>
              <a:srgbClr val="ACBC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984375" y="2120901"/>
              <a:ext cx="77700" cy="31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0000" y="24000"/>
                  </a:moveTo>
                  <a:cubicBezTo>
                    <a:pt x="80000" y="0"/>
                    <a:pt x="70000" y="0"/>
                    <a:pt x="60000" y="0"/>
                  </a:cubicBezTo>
                  <a:cubicBezTo>
                    <a:pt x="40000" y="24000"/>
                    <a:pt x="30000" y="0"/>
                    <a:pt x="20000" y="24000"/>
                  </a:cubicBezTo>
                  <a:cubicBezTo>
                    <a:pt x="0" y="24000"/>
                    <a:pt x="0" y="96000"/>
                    <a:pt x="20000" y="96000"/>
                  </a:cubicBezTo>
                  <a:cubicBezTo>
                    <a:pt x="30000" y="120000"/>
                    <a:pt x="40000" y="120000"/>
                    <a:pt x="50000" y="120000"/>
                  </a:cubicBezTo>
                  <a:cubicBezTo>
                    <a:pt x="60000" y="120000"/>
                    <a:pt x="80000" y="120000"/>
                    <a:pt x="90000" y="120000"/>
                  </a:cubicBezTo>
                  <a:cubicBezTo>
                    <a:pt x="120000" y="120000"/>
                    <a:pt x="120000" y="48000"/>
                    <a:pt x="100000" y="24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449513" y="2100263"/>
              <a:ext cx="297000" cy="246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1304" y="0"/>
                  </a:moveTo>
                  <a:cubicBezTo>
                    <a:pt x="31304" y="0"/>
                    <a:pt x="101739" y="0"/>
                    <a:pt x="120000" y="60000"/>
                  </a:cubicBezTo>
                  <a:cubicBezTo>
                    <a:pt x="120000" y="60000"/>
                    <a:pt x="112173" y="120000"/>
                    <a:pt x="31304" y="107368"/>
                  </a:cubicBezTo>
                  <a:cubicBezTo>
                    <a:pt x="31304" y="107368"/>
                    <a:pt x="2608" y="101052"/>
                    <a:pt x="0" y="88421"/>
                  </a:cubicBezTo>
                  <a:cubicBezTo>
                    <a:pt x="0" y="88421"/>
                    <a:pt x="39130" y="31578"/>
                    <a:pt x="31304" y="0"/>
                  </a:cubicBezTo>
                  <a:close/>
                </a:path>
              </a:pathLst>
            </a:custGeom>
            <a:solidFill>
              <a:srgbClr val="ACBC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255838" y="2457451"/>
              <a:ext cx="355500" cy="298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8181" y="13043"/>
                  </a:moveTo>
                  <a:cubicBezTo>
                    <a:pt x="91636" y="41739"/>
                    <a:pt x="80727" y="60000"/>
                    <a:pt x="61090" y="75652"/>
                  </a:cubicBezTo>
                  <a:cubicBezTo>
                    <a:pt x="52363" y="83478"/>
                    <a:pt x="43636" y="88695"/>
                    <a:pt x="34909" y="91304"/>
                  </a:cubicBezTo>
                  <a:cubicBezTo>
                    <a:pt x="26181" y="96521"/>
                    <a:pt x="15272" y="96521"/>
                    <a:pt x="4363" y="101739"/>
                  </a:cubicBezTo>
                  <a:cubicBezTo>
                    <a:pt x="2181" y="101739"/>
                    <a:pt x="2181" y="106956"/>
                    <a:pt x="4363" y="109565"/>
                  </a:cubicBezTo>
                  <a:cubicBezTo>
                    <a:pt x="4363" y="109565"/>
                    <a:pt x="4363" y="109565"/>
                    <a:pt x="4363" y="109565"/>
                  </a:cubicBezTo>
                  <a:cubicBezTo>
                    <a:pt x="4363" y="109565"/>
                    <a:pt x="4363" y="109565"/>
                    <a:pt x="4363" y="109565"/>
                  </a:cubicBezTo>
                  <a:cubicBezTo>
                    <a:pt x="0" y="112173"/>
                    <a:pt x="2181" y="120000"/>
                    <a:pt x="6545" y="120000"/>
                  </a:cubicBezTo>
                  <a:cubicBezTo>
                    <a:pt x="8727" y="120000"/>
                    <a:pt x="10909" y="120000"/>
                    <a:pt x="10909" y="120000"/>
                  </a:cubicBezTo>
                  <a:cubicBezTo>
                    <a:pt x="15272" y="117391"/>
                    <a:pt x="19636" y="117391"/>
                    <a:pt x="24000" y="117391"/>
                  </a:cubicBezTo>
                  <a:cubicBezTo>
                    <a:pt x="24000" y="117391"/>
                    <a:pt x="24000" y="117391"/>
                    <a:pt x="24000" y="114782"/>
                  </a:cubicBezTo>
                  <a:cubicBezTo>
                    <a:pt x="43636" y="114782"/>
                    <a:pt x="63272" y="101739"/>
                    <a:pt x="74181" y="93913"/>
                  </a:cubicBezTo>
                  <a:cubicBezTo>
                    <a:pt x="93818" y="75652"/>
                    <a:pt x="115636" y="46956"/>
                    <a:pt x="120000" y="18260"/>
                  </a:cubicBezTo>
                  <a:cubicBezTo>
                    <a:pt x="120000" y="2608"/>
                    <a:pt x="100363" y="0"/>
                    <a:pt x="98181" y="1304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649538" y="2087563"/>
              <a:ext cx="71400" cy="58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9090" y="53333"/>
                  </a:moveTo>
                  <a:cubicBezTo>
                    <a:pt x="109090" y="40000"/>
                    <a:pt x="87272" y="26666"/>
                    <a:pt x="76363" y="26666"/>
                  </a:cubicBezTo>
                  <a:cubicBezTo>
                    <a:pt x="65454" y="13333"/>
                    <a:pt x="54545" y="13333"/>
                    <a:pt x="54545" y="13333"/>
                  </a:cubicBezTo>
                  <a:cubicBezTo>
                    <a:pt x="43636" y="0"/>
                    <a:pt x="43636" y="0"/>
                    <a:pt x="32727" y="0"/>
                  </a:cubicBezTo>
                  <a:cubicBezTo>
                    <a:pt x="32727" y="0"/>
                    <a:pt x="32727" y="0"/>
                    <a:pt x="32727" y="0"/>
                  </a:cubicBezTo>
                  <a:cubicBezTo>
                    <a:pt x="32727" y="0"/>
                    <a:pt x="32727" y="0"/>
                    <a:pt x="32727" y="0"/>
                  </a:cubicBezTo>
                  <a:cubicBezTo>
                    <a:pt x="10909" y="0"/>
                    <a:pt x="0" y="13333"/>
                    <a:pt x="0" y="40000"/>
                  </a:cubicBezTo>
                  <a:cubicBezTo>
                    <a:pt x="0" y="53333"/>
                    <a:pt x="10909" y="53333"/>
                    <a:pt x="10909" y="66666"/>
                  </a:cubicBezTo>
                  <a:cubicBezTo>
                    <a:pt x="21818" y="80000"/>
                    <a:pt x="21818" y="80000"/>
                    <a:pt x="32727" y="93333"/>
                  </a:cubicBezTo>
                  <a:cubicBezTo>
                    <a:pt x="43636" y="106666"/>
                    <a:pt x="65454" y="120000"/>
                    <a:pt x="87272" y="120000"/>
                  </a:cubicBezTo>
                  <a:cubicBezTo>
                    <a:pt x="98181" y="120000"/>
                    <a:pt x="109090" y="120000"/>
                    <a:pt x="109090" y="106666"/>
                  </a:cubicBezTo>
                  <a:cubicBezTo>
                    <a:pt x="120000" y="93333"/>
                    <a:pt x="120000" y="80000"/>
                    <a:pt x="109090" y="5333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765300" y="2684463"/>
              <a:ext cx="200100" cy="336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258" y="9230"/>
                  </a:moveTo>
                  <a:cubicBezTo>
                    <a:pt x="85161" y="0"/>
                    <a:pt x="73548" y="43846"/>
                    <a:pt x="73548" y="50769"/>
                  </a:cubicBezTo>
                  <a:cubicBezTo>
                    <a:pt x="69677" y="62307"/>
                    <a:pt x="69677" y="76153"/>
                    <a:pt x="61935" y="87692"/>
                  </a:cubicBezTo>
                  <a:cubicBezTo>
                    <a:pt x="58064" y="103846"/>
                    <a:pt x="38709" y="96923"/>
                    <a:pt x="19354" y="94615"/>
                  </a:cubicBezTo>
                  <a:cubicBezTo>
                    <a:pt x="3870" y="94615"/>
                    <a:pt x="0" y="108461"/>
                    <a:pt x="11612" y="113076"/>
                  </a:cubicBezTo>
                  <a:cubicBezTo>
                    <a:pt x="27096" y="120000"/>
                    <a:pt x="42580" y="120000"/>
                    <a:pt x="58064" y="117692"/>
                  </a:cubicBezTo>
                  <a:cubicBezTo>
                    <a:pt x="65806" y="117692"/>
                    <a:pt x="73548" y="115384"/>
                    <a:pt x="81290" y="113076"/>
                  </a:cubicBezTo>
                  <a:cubicBezTo>
                    <a:pt x="89032" y="110769"/>
                    <a:pt x="89032" y="103846"/>
                    <a:pt x="85161" y="101538"/>
                  </a:cubicBezTo>
                  <a:cubicBezTo>
                    <a:pt x="89032" y="94615"/>
                    <a:pt x="92903" y="87692"/>
                    <a:pt x="96774" y="80769"/>
                  </a:cubicBezTo>
                  <a:cubicBezTo>
                    <a:pt x="96774" y="66923"/>
                    <a:pt x="96774" y="50769"/>
                    <a:pt x="100645" y="36923"/>
                  </a:cubicBezTo>
                  <a:cubicBezTo>
                    <a:pt x="104516" y="32307"/>
                    <a:pt x="120000" y="11538"/>
                    <a:pt x="112258" y="923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139950" y="2787651"/>
              <a:ext cx="135000" cy="29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1428" y="101333"/>
                  </a:moveTo>
                  <a:cubicBezTo>
                    <a:pt x="57142" y="98666"/>
                    <a:pt x="51428" y="80000"/>
                    <a:pt x="45714" y="66666"/>
                  </a:cubicBezTo>
                  <a:cubicBezTo>
                    <a:pt x="40000" y="42666"/>
                    <a:pt x="40000" y="18666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14" y="8000"/>
                    <a:pt x="11428" y="16000"/>
                    <a:pt x="17142" y="24000"/>
                  </a:cubicBezTo>
                  <a:cubicBezTo>
                    <a:pt x="17142" y="24000"/>
                    <a:pt x="17142" y="24000"/>
                    <a:pt x="17142" y="21333"/>
                  </a:cubicBezTo>
                  <a:cubicBezTo>
                    <a:pt x="17142" y="21333"/>
                    <a:pt x="17142" y="21333"/>
                    <a:pt x="17142" y="24000"/>
                  </a:cubicBezTo>
                  <a:cubicBezTo>
                    <a:pt x="28571" y="40000"/>
                    <a:pt x="11428" y="74666"/>
                    <a:pt x="22857" y="96000"/>
                  </a:cubicBezTo>
                  <a:cubicBezTo>
                    <a:pt x="22857" y="101333"/>
                    <a:pt x="28571" y="106666"/>
                    <a:pt x="34285" y="112000"/>
                  </a:cubicBezTo>
                  <a:cubicBezTo>
                    <a:pt x="40000" y="114666"/>
                    <a:pt x="45714" y="117333"/>
                    <a:pt x="51428" y="114666"/>
                  </a:cubicBezTo>
                  <a:cubicBezTo>
                    <a:pt x="57142" y="117333"/>
                    <a:pt x="68571" y="120000"/>
                    <a:pt x="80000" y="120000"/>
                  </a:cubicBezTo>
                  <a:cubicBezTo>
                    <a:pt x="108571" y="120000"/>
                    <a:pt x="120000" y="101333"/>
                    <a:pt x="91428" y="10133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605088" y="2547938"/>
              <a:ext cx="128700" cy="32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000" y="96000"/>
                  </a:moveTo>
                  <a:cubicBezTo>
                    <a:pt x="96000" y="91200"/>
                    <a:pt x="72000" y="91200"/>
                    <a:pt x="60000" y="86400"/>
                  </a:cubicBezTo>
                  <a:cubicBezTo>
                    <a:pt x="48000" y="76800"/>
                    <a:pt x="54000" y="67200"/>
                    <a:pt x="54000" y="60000"/>
                  </a:cubicBezTo>
                  <a:cubicBezTo>
                    <a:pt x="54000" y="43200"/>
                    <a:pt x="60000" y="9600"/>
                    <a:pt x="24000" y="0"/>
                  </a:cubicBezTo>
                  <a:cubicBezTo>
                    <a:pt x="24000" y="0"/>
                    <a:pt x="24000" y="0"/>
                    <a:pt x="24000" y="0"/>
                  </a:cubicBezTo>
                  <a:cubicBezTo>
                    <a:pt x="0" y="9600"/>
                    <a:pt x="12000" y="24000"/>
                    <a:pt x="12000" y="36000"/>
                  </a:cubicBezTo>
                  <a:cubicBezTo>
                    <a:pt x="18000" y="50400"/>
                    <a:pt x="18000" y="64800"/>
                    <a:pt x="18000" y="79200"/>
                  </a:cubicBezTo>
                  <a:cubicBezTo>
                    <a:pt x="18000" y="84000"/>
                    <a:pt x="18000" y="91200"/>
                    <a:pt x="24000" y="96000"/>
                  </a:cubicBezTo>
                  <a:cubicBezTo>
                    <a:pt x="24000" y="96000"/>
                    <a:pt x="24000" y="98400"/>
                    <a:pt x="18000" y="98400"/>
                  </a:cubicBezTo>
                  <a:cubicBezTo>
                    <a:pt x="18000" y="100800"/>
                    <a:pt x="18000" y="100800"/>
                    <a:pt x="24000" y="103200"/>
                  </a:cubicBezTo>
                  <a:cubicBezTo>
                    <a:pt x="24000" y="105600"/>
                    <a:pt x="30000" y="105600"/>
                    <a:pt x="36000" y="105600"/>
                  </a:cubicBezTo>
                  <a:cubicBezTo>
                    <a:pt x="36000" y="105600"/>
                    <a:pt x="36000" y="105600"/>
                    <a:pt x="36000" y="105600"/>
                  </a:cubicBezTo>
                  <a:cubicBezTo>
                    <a:pt x="54000" y="115200"/>
                    <a:pt x="78000" y="120000"/>
                    <a:pt x="102000" y="110400"/>
                  </a:cubicBezTo>
                  <a:cubicBezTo>
                    <a:pt x="114000" y="108000"/>
                    <a:pt x="120000" y="100800"/>
                    <a:pt x="108000" y="96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403350" y="1620838"/>
              <a:ext cx="271500" cy="104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0000" y="22500"/>
                  </a:moveTo>
                  <a:cubicBezTo>
                    <a:pt x="68571" y="30000"/>
                    <a:pt x="60000" y="45000"/>
                    <a:pt x="45714" y="45000"/>
                  </a:cubicBezTo>
                  <a:cubicBezTo>
                    <a:pt x="31428" y="37500"/>
                    <a:pt x="25714" y="30000"/>
                    <a:pt x="17142" y="0"/>
                  </a:cubicBezTo>
                  <a:cubicBezTo>
                    <a:pt x="17142" y="0"/>
                    <a:pt x="17142" y="0"/>
                    <a:pt x="17142" y="0"/>
                  </a:cubicBezTo>
                  <a:cubicBezTo>
                    <a:pt x="0" y="37500"/>
                    <a:pt x="22857" y="82500"/>
                    <a:pt x="34285" y="97500"/>
                  </a:cubicBezTo>
                  <a:cubicBezTo>
                    <a:pt x="62857" y="120000"/>
                    <a:pt x="91428" y="37500"/>
                    <a:pt x="117142" y="90000"/>
                  </a:cubicBezTo>
                  <a:cubicBezTo>
                    <a:pt x="117142" y="90000"/>
                    <a:pt x="120000" y="90000"/>
                    <a:pt x="120000" y="82500"/>
                  </a:cubicBezTo>
                  <a:cubicBezTo>
                    <a:pt x="117142" y="30000"/>
                    <a:pt x="100000" y="15000"/>
                    <a:pt x="80000" y="225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424113" y="1633538"/>
              <a:ext cx="303300" cy="20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340" y="7741"/>
                  </a:moveTo>
                  <a:cubicBezTo>
                    <a:pt x="102127" y="34838"/>
                    <a:pt x="97021" y="38709"/>
                    <a:pt x="79148" y="38709"/>
                  </a:cubicBezTo>
                  <a:cubicBezTo>
                    <a:pt x="66382" y="38709"/>
                    <a:pt x="56170" y="34838"/>
                    <a:pt x="43404" y="30967"/>
                  </a:cubicBezTo>
                  <a:cubicBezTo>
                    <a:pt x="17872" y="27096"/>
                    <a:pt x="0" y="61935"/>
                    <a:pt x="10212" y="92903"/>
                  </a:cubicBezTo>
                  <a:cubicBezTo>
                    <a:pt x="12765" y="92903"/>
                    <a:pt x="20425" y="120000"/>
                    <a:pt x="20425" y="120000"/>
                  </a:cubicBezTo>
                  <a:cubicBezTo>
                    <a:pt x="20425" y="89032"/>
                    <a:pt x="22978" y="58064"/>
                    <a:pt x="38297" y="54193"/>
                  </a:cubicBezTo>
                  <a:cubicBezTo>
                    <a:pt x="48510" y="54193"/>
                    <a:pt x="61276" y="61935"/>
                    <a:pt x="74042" y="61935"/>
                  </a:cubicBezTo>
                  <a:cubicBezTo>
                    <a:pt x="94468" y="65806"/>
                    <a:pt x="120000" y="54193"/>
                    <a:pt x="120000" y="15483"/>
                  </a:cubicBezTo>
                  <a:cubicBezTo>
                    <a:pt x="120000" y="7741"/>
                    <a:pt x="114893" y="0"/>
                    <a:pt x="112340" y="774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720850" y="2055813"/>
              <a:ext cx="877800" cy="439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176" y="15882"/>
                  </a:moveTo>
                  <a:cubicBezTo>
                    <a:pt x="111176" y="15882"/>
                    <a:pt x="111176" y="15882"/>
                    <a:pt x="111176" y="15882"/>
                  </a:cubicBezTo>
                  <a:cubicBezTo>
                    <a:pt x="111176" y="15882"/>
                    <a:pt x="111176" y="14117"/>
                    <a:pt x="111176" y="14117"/>
                  </a:cubicBezTo>
                  <a:cubicBezTo>
                    <a:pt x="112941" y="5294"/>
                    <a:pt x="110294" y="0"/>
                    <a:pt x="108529" y="7058"/>
                  </a:cubicBezTo>
                  <a:cubicBezTo>
                    <a:pt x="100588" y="47647"/>
                    <a:pt x="79411" y="74117"/>
                    <a:pt x="60000" y="84705"/>
                  </a:cubicBezTo>
                  <a:cubicBezTo>
                    <a:pt x="50294" y="88235"/>
                    <a:pt x="37941" y="90000"/>
                    <a:pt x="28235" y="86470"/>
                  </a:cubicBezTo>
                  <a:cubicBezTo>
                    <a:pt x="17647" y="84705"/>
                    <a:pt x="8823" y="74117"/>
                    <a:pt x="0" y="67058"/>
                  </a:cubicBezTo>
                  <a:cubicBezTo>
                    <a:pt x="0" y="67058"/>
                    <a:pt x="0" y="68823"/>
                    <a:pt x="0" y="68823"/>
                  </a:cubicBezTo>
                  <a:cubicBezTo>
                    <a:pt x="5294" y="86470"/>
                    <a:pt x="16764" y="93529"/>
                    <a:pt x="26470" y="97058"/>
                  </a:cubicBezTo>
                  <a:cubicBezTo>
                    <a:pt x="37941" y="104117"/>
                    <a:pt x="51176" y="105882"/>
                    <a:pt x="62647" y="100588"/>
                  </a:cubicBezTo>
                  <a:cubicBezTo>
                    <a:pt x="75882" y="93529"/>
                    <a:pt x="89117" y="81176"/>
                    <a:pt x="97941" y="61764"/>
                  </a:cubicBezTo>
                  <a:cubicBezTo>
                    <a:pt x="91764" y="77647"/>
                    <a:pt x="82941" y="90000"/>
                    <a:pt x="71470" y="98823"/>
                  </a:cubicBezTo>
                  <a:cubicBezTo>
                    <a:pt x="62647" y="104117"/>
                    <a:pt x="53823" y="105882"/>
                    <a:pt x="45000" y="105882"/>
                  </a:cubicBezTo>
                  <a:cubicBezTo>
                    <a:pt x="36176" y="105882"/>
                    <a:pt x="28235" y="98823"/>
                    <a:pt x="19411" y="98823"/>
                  </a:cubicBezTo>
                  <a:cubicBezTo>
                    <a:pt x="18529" y="98823"/>
                    <a:pt x="17647" y="100588"/>
                    <a:pt x="18529" y="102352"/>
                  </a:cubicBezTo>
                  <a:cubicBezTo>
                    <a:pt x="25588" y="114705"/>
                    <a:pt x="36176" y="116470"/>
                    <a:pt x="45000" y="118235"/>
                  </a:cubicBezTo>
                  <a:cubicBezTo>
                    <a:pt x="55588" y="120000"/>
                    <a:pt x="65294" y="116470"/>
                    <a:pt x="75000" y="109411"/>
                  </a:cubicBezTo>
                  <a:cubicBezTo>
                    <a:pt x="83823" y="104117"/>
                    <a:pt x="92647" y="93529"/>
                    <a:pt x="99705" y="79411"/>
                  </a:cubicBezTo>
                  <a:cubicBezTo>
                    <a:pt x="109411" y="63529"/>
                    <a:pt x="113823" y="42352"/>
                    <a:pt x="118235" y="19411"/>
                  </a:cubicBezTo>
                  <a:cubicBezTo>
                    <a:pt x="120000" y="10588"/>
                    <a:pt x="112941" y="7058"/>
                    <a:pt x="111176" y="1588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933575" y="2438401"/>
              <a:ext cx="1413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7272" y="110000"/>
                  </a:moveTo>
                  <a:cubicBezTo>
                    <a:pt x="70909" y="110000"/>
                    <a:pt x="16363" y="120000"/>
                    <a:pt x="16363" y="90000"/>
                  </a:cubicBezTo>
                  <a:cubicBezTo>
                    <a:pt x="16363" y="70000"/>
                    <a:pt x="0" y="10000"/>
                    <a:pt x="38181" y="10000"/>
                  </a:cubicBezTo>
                  <a:cubicBezTo>
                    <a:pt x="54545" y="5000"/>
                    <a:pt x="109090" y="0"/>
                    <a:pt x="109090" y="30000"/>
                  </a:cubicBezTo>
                  <a:cubicBezTo>
                    <a:pt x="109090" y="45000"/>
                    <a:pt x="120000" y="110000"/>
                    <a:pt x="87272" y="110000"/>
                  </a:cubicBezTo>
                  <a:close/>
                  <a:moveTo>
                    <a:pt x="38181" y="25000"/>
                  </a:moveTo>
                  <a:cubicBezTo>
                    <a:pt x="27272" y="25000"/>
                    <a:pt x="32727" y="80000"/>
                    <a:pt x="32727" y="90000"/>
                  </a:cubicBezTo>
                  <a:cubicBezTo>
                    <a:pt x="32727" y="95000"/>
                    <a:pt x="87272" y="95000"/>
                    <a:pt x="87272" y="95000"/>
                  </a:cubicBezTo>
                  <a:cubicBezTo>
                    <a:pt x="98181" y="95000"/>
                    <a:pt x="92727" y="35000"/>
                    <a:pt x="92727" y="30000"/>
                  </a:cubicBezTo>
                  <a:cubicBezTo>
                    <a:pt x="92727" y="20000"/>
                    <a:pt x="43636" y="25000"/>
                    <a:pt x="38181" y="25000"/>
                  </a:cubicBezTo>
                  <a:cubicBezTo>
                    <a:pt x="38181" y="25000"/>
                    <a:pt x="38181" y="25000"/>
                    <a:pt x="38181" y="25000"/>
                  </a:cubicBezTo>
                  <a:cubicBezTo>
                    <a:pt x="32727" y="25000"/>
                    <a:pt x="38181" y="25000"/>
                    <a:pt x="38181" y="2500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965325" y="2463801"/>
              <a:ext cx="84000" cy="96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8461" y="8000"/>
                  </a:moveTo>
                  <a:cubicBezTo>
                    <a:pt x="0" y="8000"/>
                    <a:pt x="9230" y="96000"/>
                    <a:pt x="9230" y="112000"/>
                  </a:cubicBezTo>
                  <a:cubicBezTo>
                    <a:pt x="9230" y="120000"/>
                    <a:pt x="101538" y="120000"/>
                    <a:pt x="101538" y="120000"/>
                  </a:cubicBezTo>
                  <a:cubicBezTo>
                    <a:pt x="120000" y="120000"/>
                    <a:pt x="110769" y="24000"/>
                    <a:pt x="110769" y="16000"/>
                  </a:cubicBezTo>
                  <a:cubicBezTo>
                    <a:pt x="110769" y="0"/>
                    <a:pt x="27692" y="8000"/>
                    <a:pt x="18461" y="8000"/>
                  </a:cubicBezTo>
                  <a:cubicBezTo>
                    <a:pt x="18461" y="8000"/>
                    <a:pt x="18461" y="8000"/>
                    <a:pt x="18461" y="8000"/>
                  </a:cubicBezTo>
                  <a:cubicBezTo>
                    <a:pt x="9230" y="8000"/>
                    <a:pt x="18461" y="8000"/>
                    <a:pt x="18461" y="800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384300" y="1439863"/>
              <a:ext cx="1433400" cy="16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378" y="76744"/>
                  </a:moveTo>
                  <a:cubicBezTo>
                    <a:pt x="119459" y="67906"/>
                    <a:pt x="118918" y="60930"/>
                    <a:pt x="115135" y="53488"/>
                  </a:cubicBezTo>
                  <a:cubicBezTo>
                    <a:pt x="114054" y="51627"/>
                    <a:pt x="114594" y="52093"/>
                    <a:pt x="115675" y="50232"/>
                  </a:cubicBezTo>
                  <a:cubicBezTo>
                    <a:pt x="116216" y="49302"/>
                    <a:pt x="116216" y="47906"/>
                    <a:pt x="116756" y="46976"/>
                  </a:cubicBezTo>
                  <a:cubicBezTo>
                    <a:pt x="117297" y="44186"/>
                    <a:pt x="117837" y="41395"/>
                    <a:pt x="117837" y="38604"/>
                  </a:cubicBezTo>
                  <a:cubicBezTo>
                    <a:pt x="117837" y="36744"/>
                    <a:pt x="117837" y="33953"/>
                    <a:pt x="115675" y="33488"/>
                  </a:cubicBezTo>
                  <a:cubicBezTo>
                    <a:pt x="112432" y="33023"/>
                    <a:pt x="111891" y="35813"/>
                    <a:pt x="111351" y="37674"/>
                  </a:cubicBezTo>
                  <a:cubicBezTo>
                    <a:pt x="110270" y="40000"/>
                    <a:pt x="109189" y="42325"/>
                    <a:pt x="106486" y="43720"/>
                  </a:cubicBezTo>
                  <a:cubicBezTo>
                    <a:pt x="105405" y="44651"/>
                    <a:pt x="104324" y="45581"/>
                    <a:pt x="103243" y="45581"/>
                  </a:cubicBezTo>
                  <a:cubicBezTo>
                    <a:pt x="102702" y="45581"/>
                    <a:pt x="98918" y="45116"/>
                    <a:pt x="98918" y="45116"/>
                  </a:cubicBezTo>
                  <a:cubicBezTo>
                    <a:pt x="98378" y="44651"/>
                    <a:pt x="98918" y="41860"/>
                    <a:pt x="98378" y="40930"/>
                  </a:cubicBezTo>
                  <a:cubicBezTo>
                    <a:pt x="98378" y="39534"/>
                    <a:pt x="97837" y="38139"/>
                    <a:pt x="97837" y="36744"/>
                  </a:cubicBezTo>
                  <a:cubicBezTo>
                    <a:pt x="96756" y="33953"/>
                    <a:pt x="95675" y="30697"/>
                    <a:pt x="95135" y="27906"/>
                  </a:cubicBezTo>
                  <a:cubicBezTo>
                    <a:pt x="94594" y="26511"/>
                    <a:pt x="92972" y="23255"/>
                    <a:pt x="95135" y="22790"/>
                  </a:cubicBezTo>
                  <a:cubicBezTo>
                    <a:pt x="96216" y="22325"/>
                    <a:pt x="97297" y="23255"/>
                    <a:pt x="97837" y="23720"/>
                  </a:cubicBezTo>
                  <a:cubicBezTo>
                    <a:pt x="99459" y="24186"/>
                    <a:pt x="101081" y="25116"/>
                    <a:pt x="102702" y="25116"/>
                  </a:cubicBezTo>
                  <a:cubicBezTo>
                    <a:pt x="108108" y="26046"/>
                    <a:pt x="114054" y="23255"/>
                    <a:pt x="115135" y="18604"/>
                  </a:cubicBezTo>
                  <a:cubicBezTo>
                    <a:pt x="116756" y="12558"/>
                    <a:pt x="109729" y="7906"/>
                    <a:pt x="103783" y="6046"/>
                  </a:cubicBezTo>
                  <a:cubicBezTo>
                    <a:pt x="97837" y="3720"/>
                    <a:pt x="90270" y="3720"/>
                    <a:pt x="84864" y="6976"/>
                  </a:cubicBezTo>
                  <a:cubicBezTo>
                    <a:pt x="84324" y="7441"/>
                    <a:pt x="83243" y="7906"/>
                    <a:pt x="82702" y="8372"/>
                  </a:cubicBezTo>
                  <a:cubicBezTo>
                    <a:pt x="81081" y="8837"/>
                    <a:pt x="83243" y="8837"/>
                    <a:pt x="81081" y="8372"/>
                  </a:cubicBezTo>
                  <a:cubicBezTo>
                    <a:pt x="79459" y="7906"/>
                    <a:pt x="78378" y="6511"/>
                    <a:pt x="76756" y="6046"/>
                  </a:cubicBezTo>
                  <a:cubicBezTo>
                    <a:pt x="74594" y="4651"/>
                    <a:pt x="71891" y="3255"/>
                    <a:pt x="69189" y="2790"/>
                  </a:cubicBezTo>
                  <a:cubicBezTo>
                    <a:pt x="62702" y="465"/>
                    <a:pt x="55675" y="0"/>
                    <a:pt x="48648" y="1395"/>
                  </a:cubicBezTo>
                  <a:cubicBezTo>
                    <a:pt x="45945" y="1860"/>
                    <a:pt x="43243" y="2325"/>
                    <a:pt x="40540" y="3255"/>
                  </a:cubicBezTo>
                  <a:cubicBezTo>
                    <a:pt x="39459" y="3720"/>
                    <a:pt x="37837" y="5116"/>
                    <a:pt x="36216" y="5581"/>
                  </a:cubicBezTo>
                  <a:cubicBezTo>
                    <a:pt x="34594" y="6046"/>
                    <a:pt x="36756" y="6046"/>
                    <a:pt x="34594" y="5116"/>
                  </a:cubicBezTo>
                  <a:cubicBezTo>
                    <a:pt x="33513" y="5116"/>
                    <a:pt x="32432" y="4186"/>
                    <a:pt x="31891" y="3720"/>
                  </a:cubicBezTo>
                  <a:cubicBezTo>
                    <a:pt x="25945" y="465"/>
                    <a:pt x="18918" y="0"/>
                    <a:pt x="12432" y="1860"/>
                  </a:cubicBezTo>
                  <a:cubicBezTo>
                    <a:pt x="6486" y="3720"/>
                    <a:pt x="0" y="7906"/>
                    <a:pt x="540" y="13953"/>
                  </a:cubicBezTo>
                  <a:cubicBezTo>
                    <a:pt x="540" y="19534"/>
                    <a:pt x="7027" y="22790"/>
                    <a:pt x="12972" y="21860"/>
                  </a:cubicBezTo>
                  <a:cubicBezTo>
                    <a:pt x="14594" y="21395"/>
                    <a:pt x="16216" y="20930"/>
                    <a:pt x="17297" y="20000"/>
                  </a:cubicBezTo>
                  <a:cubicBezTo>
                    <a:pt x="18378" y="19534"/>
                    <a:pt x="18918" y="19069"/>
                    <a:pt x="19459" y="19069"/>
                  </a:cubicBezTo>
                  <a:cubicBezTo>
                    <a:pt x="22162" y="19534"/>
                    <a:pt x="21081" y="22325"/>
                    <a:pt x="20000" y="23720"/>
                  </a:cubicBezTo>
                  <a:cubicBezTo>
                    <a:pt x="17297" y="28372"/>
                    <a:pt x="14594" y="33488"/>
                    <a:pt x="14054" y="39069"/>
                  </a:cubicBezTo>
                  <a:cubicBezTo>
                    <a:pt x="10810" y="52558"/>
                    <a:pt x="22162" y="64186"/>
                    <a:pt x="35675" y="70232"/>
                  </a:cubicBezTo>
                  <a:cubicBezTo>
                    <a:pt x="31351" y="76744"/>
                    <a:pt x="31351" y="85116"/>
                    <a:pt x="31891" y="92558"/>
                  </a:cubicBezTo>
                  <a:cubicBezTo>
                    <a:pt x="32432" y="94883"/>
                    <a:pt x="32972" y="97674"/>
                    <a:pt x="32972" y="100000"/>
                  </a:cubicBezTo>
                  <a:cubicBezTo>
                    <a:pt x="33513" y="101395"/>
                    <a:pt x="34054" y="103255"/>
                    <a:pt x="33513" y="104186"/>
                  </a:cubicBezTo>
                  <a:cubicBezTo>
                    <a:pt x="32972" y="105581"/>
                    <a:pt x="31891" y="105581"/>
                    <a:pt x="30810" y="106976"/>
                  </a:cubicBezTo>
                  <a:cubicBezTo>
                    <a:pt x="28648" y="109302"/>
                    <a:pt x="29189" y="112558"/>
                    <a:pt x="31891" y="114418"/>
                  </a:cubicBezTo>
                  <a:cubicBezTo>
                    <a:pt x="34594" y="116279"/>
                    <a:pt x="38918" y="116279"/>
                    <a:pt x="42162" y="115813"/>
                  </a:cubicBezTo>
                  <a:cubicBezTo>
                    <a:pt x="49729" y="114883"/>
                    <a:pt x="47567" y="109302"/>
                    <a:pt x="48108" y="104186"/>
                  </a:cubicBezTo>
                  <a:cubicBezTo>
                    <a:pt x="48648" y="101860"/>
                    <a:pt x="48648" y="94883"/>
                    <a:pt x="51891" y="93488"/>
                  </a:cubicBezTo>
                  <a:cubicBezTo>
                    <a:pt x="54054" y="92093"/>
                    <a:pt x="57297" y="94883"/>
                    <a:pt x="58378" y="96744"/>
                  </a:cubicBezTo>
                  <a:cubicBezTo>
                    <a:pt x="60540" y="99069"/>
                    <a:pt x="61621" y="100930"/>
                    <a:pt x="61621" y="103720"/>
                  </a:cubicBezTo>
                  <a:cubicBezTo>
                    <a:pt x="62162" y="107441"/>
                    <a:pt x="61081" y="111627"/>
                    <a:pt x="61621" y="115348"/>
                  </a:cubicBezTo>
                  <a:cubicBezTo>
                    <a:pt x="61621" y="119069"/>
                    <a:pt x="65405" y="120000"/>
                    <a:pt x="69189" y="120000"/>
                  </a:cubicBezTo>
                  <a:cubicBezTo>
                    <a:pt x="74594" y="120000"/>
                    <a:pt x="84864" y="115813"/>
                    <a:pt x="78378" y="110232"/>
                  </a:cubicBezTo>
                  <a:cubicBezTo>
                    <a:pt x="77297" y="109767"/>
                    <a:pt x="76216" y="109302"/>
                    <a:pt x="75675" y="108372"/>
                  </a:cubicBezTo>
                  <a:cubicBezTo>
                    <a:pt x="75135" y="107441"/>
                    <a:pt x="75675" y="106046"/>
                    <a:pt x="75675" y="105116"/>
                  </a:cubicBezTo>
                  <a:cubicBezTo>
                    <a:pt x="75675" y="103720"/>
                    <a:pt x="75135" y="99069"/>
                    <a:pt x="76756" y="97674"/>
                  </a:cubicBezTo>
                  <a:cubicBezTo>
                    <a:pt x="77297" y="96744"/>
                    <a:pt x="80540" y="96279"/>
                    <a:pt x="81621" y="95813"/>
                  </a:cubicBezTo>
                  <a:cubicBezTo>
                    <a:pt x="83783" y="94883"/>
                    <a:pt x="85945" y="93953"/>
                    <a:pt x="88648" y="93023"/>
                  </a:cubicBezTo>
                  <a:cubicBezTo>
                    <a:pt x="92972" y="91162"/>
                    <a:pt x="96756" y="88372"/>
                    <a:pt x="100540" y="85581"/>
                  </a:cubicBezTo>
                  <a:cubicBezTo>
                    <a:pt x="100540" y="90232"/>
                    <a:pt x="100000" y="94418"/>
                    <a:pt x="100000" y="99069"/>
                  </a:cubicBezTo>
                  <a:cubicBezTo>
                    <a:pt x="100000" y="104651"/>
                    <a:pt x="110810" y="105116"/>
                    <a:pt x="115135" y="102790"/>
                  </a:cubicBezTo>
                  <a:cubicBezTo>
                    <a:pt x="117297" y="101860"/>
                    <a:pt x="118918" y="100000"/>
                    <a:pt x="118378" y="97674"/>
                  </a:cubicBezTo>
                  <a:cubicBezTo>
                    <a:pt x="118378" y="95813"/>
                    <a:pt x="117297" y="94883"/>
                    <a:pt x="116216" y="93953"/>
                  </a:cubicBezTo>
                  <a:cubicBezTo>
                    <a:pt x="115675" y="93488"/>
                    <a:pt x="115135" y="93488"/>
                    <a:pt x="114594" y="93023"/>
                  </a:cubicBezTo>
                  <a:cubicBezTo>
                    <a:pt x="113513" y="91162"/>
                    <a:pt x="115675" y="86976"/>
                    <a:pt x="116216" y="85581"/>
                  </a:cubicBezTo>
                  <a:cubicBezTo>
                    <a:pt x="117297" y="82325"/>
                    <a:pt x="118378" y="79534"/>
                    <a:pt x="118378" y="76744"/>
                  </a:cubicBezTo>
                  <a:cubicBezTo>
                    <a:pt x="120000" y="64651"/>
                    <a:pt x="118378" y="78604"/>
                    <a:pt x="118378" y="76744"/>
                  </a:cubicBezTo>
                  <a:close/>
                  <a:moveTo>
                    <a:pt x="111351" y="48372"/>
                  </a:moveTo>
                  <a:cubicBezTo>
                    <a:pt x="109729" y="50697"/>
                    <a:pt x="109189" y="49302"/>
                    <a:pt x="106486" y="48372"/>
                  </a:cubicBezTo>
                  <a:cubicBezTo>
                    <a:pt x="109189" y="46976"/>
                    <a:pt x="111351" y="45116"/>
                    <a:pt x="112972" y="43255"/>
                  </a:cubicBezTo>
                  <a:cubicBezTo>
                    <a:pt x="112432" y="45116"/>
                    <a:pt x="112432" y="46511"/>
                    <a:pt x="111351" y="48372"/>
                  </a:cubicBezTo>
                  <a:close/>
                  <a:moveTo>
                    <a:pt x="18378" y="37209"/>
                  </a:moveTo>
                  <a:cubicBezTo>
                    <a:pt x="20000" y="33023"/>
                    <a:pt x="22702" y="28837"/>
                    <a:pt x="24324" y="24186"/>
                  </a:cubicBezTo>
                  <a:cubicBezTo>
                    <a:pt x="25945" y="20465"/>
                    <a:pt x="24864" y="14418"/>
                    <a:pt x="18918" y="15348"/>
                  </a:cubicBezTo>
                  <a:cubicBezTo>
                    <a:pt x="14054" y="15813"/>
                    <a:pt x="10810" y="20465"/>
                    <a:pt x="5945" y="16279"/>
                  </a:cubicBezTo>
                  <a:cubicBezTo>
                    <a:pt x="1081" y="11627"/>
                    <a:pt x="9189" y="6976"/>
                    <a:pt x="13513" y="5581"/>
                  </a:cubicBezTo>
                  <a:cubicBezTo>
                    <a:pt x="20000" y="3255"/>
                    <a:pt x="27027" y="4651"/>
                    <a:pt x="31891" y="8837"/>
                  </a:cubicBezTo>
                  <a:cubicBezTo>
                    <a:pt x="33513" y="9767"/>
                    <a:pt x="34054" y="10697"/>
                    <a:pt x="36216" y="10232"/>
                  </a:cubicBezTo>
                  <a:cubicBezTo>
                    <a:pt x="37297" y="9767"/>
                    <a:pt x="38378" y="8837"/>
                    <a:pt x="39459" y="8372"/>
                  </a:cubicBezTo>
                  <a:cubicBezTo>
                    <a:pt x="41081" y="7441"/>
                    <a:pt x="42702" y="6511"/>
                    <a:pt x="44864" y="6046"/>
                  </a:cubicBezTo>
                  <a:cubicBezTo>
                    <a:pt x="51351" y="3720"/>
                    <a:pt x="58378" y="4186"/>
                    <a:pt x="65405" y="5581"/>
                  </a:cubicBezTo>
                  <a:cubicBezTo>
                    <a:pt x="68108" y="6046"/>
                    <a:pt x="71351" y="6976"/>
                    <a:pt x="74054" y="8372"/>
                  </a:cubicBezTo>
                  <a:cubicBezTo>
                    <a:pt x="75675" y="8837"/>
                    <a:pt x="76756" y="9767"/>
                    <a:pt x="77837" y="10697"/>
                  </a:cubicBezTo>
                  <a:cubicBezTo>
                    <a:pt x="78918" y="11162"/>
                    <a:pt x="80540" y="13488"/>
                    <a:pt x="81621" y="13488"/>
                  </a:cubicBezTo>
                  <a:cubicBezTo>
                    <a:pt x="83243" y="13953"/>
                    <a:pt x="84324" y="12093"/>
                    <a:pt x="85405" y="11627"/>
                  </a:cubicBezTo>
                  <a:cubicBezTo>
                    <a:pt x="87567" y="9767"/>
                    <a:pt x="89729" y="8837"/>
                    <a:pt x="92972" y="8372"/>
                  </a:cubicBezTo>
                  <a:cubicBezTo>
                    <a:pt x="98918" y="7906"/>
                    <a:pt x="106486" y="9767"/>
                    <a:pt x="109729" y="13953"/>
                  </a:cubicBezTo>
                  <a:cubicBezTo>
                    <a:pt x="112972" y="18604"/>
                    <a:pt x="108108" y="22325"/>
                    <a:pt x="103243" y="21395"/>
                  </a:cubicBezTo>
                  <a:cubicBezTo>
                    <a:pt x="98918" y="20930"/>
                    <a:pt x="92972" y="16279"/>
                    <a:pt x="90270" y="21860"/>
                  </a:cubicBezTo>
                  <a:cubicBezTo>
                    <a:pt x="89189" y="25116"/>
                    <a:pt x="90810" y="28837"/>
                    <a:pt x="91891" y="31627"/>
                  </a:cubicBezTo>
                  <a:cubicBezTo>
                    <a:pt x="95675" y="42325"/>
                    <a:pt x="96216" y="53023"/>
                    <a:pt x="85945" y="61395"/>
                  </a:cubicBezTo>
                  <a:cubicBezTo>
                    <a:pt x="68108" y="75813"/>
                    <a:pt x="35135" y="73023"/>
                    <a:pt x="21621" y="54883"/>
                  </a:cubicBezTo>
                  <a:cubicBezTo>
                    <a:pt x="17297" y="48372"/>
                    <a:pt x="16756" y="43255"/>
                    <a:pt x="18378" y="37209"/>
                  </a:cubicBezTo>
                  <a:close/>
                  <a:moveTo>
                    <a:pt x="114054" y="76279"/>
                  </a:moveTo>
                  <a:cubicBezTo>
                    <a:pt x="113513" y="81860"/>
                    <a:pt x="108648" y="89302"/>
                    <a:pt x="110810" y="94418"/>
                  </a:cubicBezTo>
                  <a:cubicBezTo>
                    <a:pt x="111351" y="95813"/>
                    <a:pt x="111891" y="95813"/>
                    <a:pt x="112972" y="96744"/>
                  </a:cubicBezTo>
                  <a:cubicBezTo>
                    <a:pt x="114594" y="98139"/>
                    <a:pt x="114054" y="99534"/>
                    <a:pt x="111351" y="100000"/>
                  </a:cubicBezTo>
                  <a:cubicBezTo>
                    <a:pt x="110270" y="100465"/>
                    <a:pt x="108648" y="100465"/>
                    <a:pt x="107027" y="100000"/>
                  </a:cubicBezTo>
                  <a:cubicBezTo>
                    <a:pt x="105405" y="100000"/>
                    <a:pt x="104864" y="100000"/>
                    <a:pt x="104864" y="98604"/>
                  </a:cubicBezTo>
                  <a:cubicBezTo>
                    <a:pt x="104324" y="96744"/>
                    <a:pt x="104864" y="94418"/>
                    <a:pt x="104864" y="92558"/>
                  </a:cubicBezTo>
                  <a:cubicBezTo>
                    <a:pt x="104864" y="89302"/>
                    <a:pt x="104864" y="86511"/>
                    <a:pt x="104324" y="83720"/>
                  </a:cubicBezTo>
                  <a:cubicBezTo>
                    <a:pt x="104324" y="80465"/>
                    <a:pt x="104864" y="76279"/>
                    <a:pt x="102162" y="73953"/>
                  </a:cubicBezTo>
                  <a:cubicBezTo>
                    <a:pt x="101081" y="72558"/>
                    <a:pt x="98378" y="71627"/>
                    <a:pt x="96216" y="72558"/>
                  </a:cubicBezTo>
                  <a:cubicBezTo>
                    <a:pt x="94054" y="73953"/>
                    <a:pt x="96756" y="74418"/>
                    <a:pt x="98378" y="74883"/>
                  </a:cubicBezTo>
                  <a:cubicBezTo>
                    <a:pt x="102162" y="75348"/>
                    <a:pt x="101621" y="78139"/>
                    <a:pt x="99459" y="80930"/>
                  </a:cubicBezTo>
                  <a:cubicBezTo>
                    <a:pt x="97297" y="83720"/>
                    <a:pt x="94054" y="86046"/>
                    <a:pt x="90810" y="87906"/>
                  </a:cubicBezTo>
                  <a:cubicBezTo>
                    <a:pt x="86486" y="90697"/>
                    <a:pt x="80540" y="93488"/>
                    <a:pt x="75135" y="93953"/>
                  </a:cubicBezTo>
                  <a:cubicBezTo>
                    <a:pt x="75135" y="91162"/>
                    <a:pt x="75135" y="87906"/>
                    <a:pt x="74594" y="85581"/>
                  </a:cubicBezTo>
                  <a:cubicBezTo>
                    <a:pt x="73513" y="82325"/>
                    <a:pt x="72432" y="84186"/>
                    <a:pt x="72432" y="86511"/>
                  </a:cubicBezTo>
                  <a:cubicBezTo>
                    <a:pt x="71891" y="89302"/>
                    <a:pt x="72432" y="92093"/>
                    <a:pt x="72432" y="94883"/>
                  </a:cubicBezTo>
                  <a:cubicBezTo>
                    <a:pt x="72432" y="98139"/>
                    <a:pt x="71891" y="101860"/>
                    <a:pt x="71891" y="105116"/>
                  </a:cubicBezTo>
                  <a:cubicBezTo>
                    <a:pt x="71351" y="108372"/>
                    <a:pt x="70810" y="109767"/>
                    <a:pt x="74054" y="112093"/>
                  </a:cubicBezTo>
                  <a:cubicBezTo>
                    <a:pt x="77297" y="114418"/>
                    <a:pt x="75135" y="116279"/>
                    <a:pt x="71891" y="116279"/>
                  </a:cubicBezTo>
                  <a:cubicBezTo>
                    <a:pt x="70270" y="116279"/>
                    <a:pt x="68648" y="116279"/>
                    <a:pt x="67567" y="115813"/>
                  </a:cubicBezTo>
                  <a:cubicBezTo>
                    <a:pt x="65405" y="115348"/>
                    <a:pt x="65945" y="114883"/>
                    <a:pt x="66486" y="112558"/>
                  </a:cubicBezTo>
                  <a:cubicBezTo>
                    <a:pt x="66486" y="108837"/>
                    <a:pt x="66486" y="104651"/>
                    <a:pt x="65405" y="100930"/>
                  </a:cubicBezTo>
                  <a:cubicBezTo>
                    <a:pt x="64324" y="96279"/>
                    <a:pt x="61621" y="92093"/>
                    <a:pt x="56756" y="90232"/>
                  </a:cubicBezTo>
                  <a:cubicBezTo>
                    <a:pt x="54054" y="89302"/>
                    <a:pt x="48648" y="88372"/>
                    <a:pt x="45945" y="89767"/>
                  </a:cubicBezTo>
                  <a:cubicBezTo>
                    <a:pt x="43783" y="91162"/>
                    <a:pt x="45405" y="92093"/>
                    <a:pt x="47567" y="91627"/>
                  </a:cubicBezTo>
                  <a:cubicBezTo>
                    <a:pt x="45405" y="94883"/>
                    <a:pt x="44864" y="100000"/>
                    <a:pt x="44324" y="103720"/>
                  </a:cubicBezTo>
                  <a:cubicBezTo>
                    <a:pt x="43783" y="104651"/>
                    <a:pt x="43783" y="106046"/>
                    <a:pt x="43243" y="107441"/>
                  </a:cubicBezTo>
                  <a:cubicBezTo>
                    <a:pt x="43243" y="107906"/>
                    <a:pt x="43783" y="111162"/>
                    <a:pt x="43243" y="111627"/>
                  </a:cubicBezTo>
                  <a:cubicBezTo>
                    <a:pt x="42702" y="112558"/>
                    <a:pt x="39459" y="112558"/>
                    <a:pt x="37837" y="112558"/>
                  </a:cubicBezTo>
                  <a:cubicBezTo>
                    <a:pt x="35675" y="112093"/>
                    <a:pt x="32432" y="111162"/>
                    <a:pt x="34594" y="108837"/>
                  </a:cubicBezTo>
                  <a:cubicBezTo>
                    <a:pt x="35135" y="108372"/>
                    <a:pt x="36216" y="108372"/>
                    <a:pt x="36756" y="107441"/>
                  </a:cubicBezTo>
                  <a:cubicBezTo>
                    <a:pt x="37297" y="106511"/>
                    <a:pt x="37297" y="105116"/>
                    <a:pt x="37297" y="104186"/>
                  </a:cubicBezTo>
                  <a:cubicBezTo>
                    <a:pt x="37837" y="98604"/>
                    <a:pt x="36216" y="93023"/>
                    <a:pt x="36216" y="87441"/>
                  </a:cubicBezTo>
                  <a:cubicBezTo>
                    <a:pt x="35675" y="84186"/>
                    <a:pt x="35675" y="70232"/>
                    <a:pt x="42162" y="70697"/>
                  </a:cubicBezTo>
                  <a:cubicBezTo>
                    <a:pt x="43243" y="70697"/>
                    <a:pt x="44864" y="71627"/>
                    <a:pt x="46486" y="71627"/>
                  </a:cubicBezTo>
                  <a:cubicBezTo>
                    <a:pt x="48108" y="72093"/>
                    <a:pt x="50270" y="72558"/>
                    <a:pt x="51891" y="72558"/>
                  </a:cubicBezTo>
                  <a:cubicBezTo>
                    <a:pt x="56216" y="73023"/>
                    <a:pt x="60540" y="73023"/>
                    <a:pt x="64864" y="72558"/>
                  </a:cubicBezTo>
                  <a:cubicBezTo>
                    <a:pt x="72432" y="71162"/>
                    <a:pt x="80000" y="68372"/>
                    <a:pt x="85945" y="64186"/>
                  </a:cubicBezTo>
                  <a:cubicBezTo>
                    <a:pt x="88648" y="62325"/>
                    <a:pt x="90810" y="60465"/>
                    <a:pt x="92432" y="58139"/>
                  </a:cubicBezTo>
                  <a:cubicBezTo>
                    <a:pt x="93513" y="57209"/>
                    <a:pt x="94594" y="55813"/>
                    <a:pt x="95135" y="54418"/>
                  </a:cubicBezTo>
                  <a:cubicBezTo>
                    <a:pt x="95675" y="53488"/>
                    <a:pt x="96216" y="49302"/>
                    <a:pt x="96756" y="48837"/>
                  </a:cubicBezTo>
                  <a:cubicBezTo>
                    <a:pt x="98918" y="47441"/>
                    <a:pt x="105945" y="50232"/>
                    <a:pt x="107567" y="51162"/>
                  </a:cubicBezTo>
                  <a:cubicBezTo>
                    <a:pt x="109729" y="53023"/>
                    <a:pt x="111351" y="54883"/>
                    <a:pt x="112432" y="57209"/>
                  </a:cubicBezTo>
                  <a:cubicBezTo>
                    <a:pt x="115675" y="63255"/>
                    <a:pt x="115135" y="70232"/>
                    <a:pt x="114054" y="76279"/>
                  </a:cubicBezTo>
                  <a:cubicBezTo>
                    <a:pt x="113513" y="81860"/>
                    <a:pt x="115135" y="69767"/>
                    <a:pt x="114054" y="76279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920875" y="2139951"/>
              <a:ext cx="193800" cy="77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4000" y="120000"/>
                  </a:moveTo>
                  <a:cubicBezTo>
                    <a:pt x="80000" y="120000"/>
                    <a:pt x="80000" y="120000"/>
                    <a:pt x="76000" y="120000"/>
                  </a:cubicBezTo>
                  <a:cubicBezTo>
                    <a:pt x="72000" y="120000"/>
                    <a:pt x="64000" y="110000"/>
                    <a:pt x="60000" y="100000"/>
                  </a:cubicBezTo>
                  <a:cubicBezTo>
                    <a:pt x="56000" y="110000"/>
                    <a:pt x="48000" y="110000"/>
                    <a:pt x="44000" y="120000"/>
                  </a:cubicBezTo>
                  <a:cubicBezTo>
                    <a:pt x="44000" y="120000"/>
                    <a:pt x="40000" y="120000"/>
                    <a:pt x="40000" y="120000"/>
                  </a:cubicBezTo>
                  <a:cubicBezTo>
                    <a:pt x="24000" y="120000"/>
                    <a:pt x="12000" y="100000"/>
                    <a:pt x="8000" y="70000"/>
                  </a:cubicBezTo>
                  <a:cubicBezTo>
                    <a:pt x="8000" y="60000"/>
                    <a:pt x="0" y="30000"/>
                    <a:pt x="8000" y="10000"/>
                  </a:cubicBezTo>
                  <a:cubicBezTo>
                    <a:pt x="8000" y="0"/>
                    <a:pt x="12000" y="0"/>
                    <a:pt x="12000" y="0"/>
                  </a:cubicBezTo>
                  <a:cubicBezTo>
                    <a:pt x="16000" y="0"/>
                    <a:pt x="20000" y="10000"/>
                    <a:pt x="20000" y="10000"/>
                  </a:cubicBezTo>
                  <a:cubicBezTo>
                    <a:pt x="20000" y="10000"/>
                    <a:pt x="24000" y="20000"/>
                    <a:pt x="24000" y="30000"/>
                  </a:cubicBezTo>
                  <a:cubicBezTo>
                    <a:pt x="24000" y="40000"/>
                    <a:pt x="24000" y="50000"/>
                    <a:pt x="28000" y="60000"/>
                  </a:cubicBezTo>
                  <a:cubicBezTo>
                    <a:pt x="32000" y="70000"/>
                    <a:pt x="36000" y="70000"/>
                    <a:pt x="40000" y="70000"/>
                  </a:cubicBezTo>
                  <a:cubicBezTo>
                    <a:pt x="40000" y="70000"/>
                    <a:pt x="44000" y="70000"/>
                    <a:pt x="48000" y="70000"/>
                  </a:cubicBezTo>
                  <a:cubicBezTo>
                    <a:pt x="52000" y="60000"/>
                    <a:pt x="52000" y="60000"/>
                    <a:pt x="56000" y="50000"/>
                  </a:cubicBezTo>
                  <a:cubicBezTo>
                    <a:pt x="56000" y="50000"/>
                    <a:pt x="60000" y="40000"/>
                    <a:pt x="60000" y="40000"/>
                  </a:cubicBezTo>
                  <a:cubicBezTo>
                    <a:pt x="64000" y="40000"/>
                    <a:pt x="68000" y="50000"/>
                    <a:pt x="72000" y="60000"/>
                  </a:cubicBezTo>
                  <a:cubicBezTo>
                    <a:pt x="76000" y="70000"/>
                    <a:pt x="80000" y="80000"/>
                    <a:pt x="84000" y="80000"/>
                  </a:cubicBezTo>
                  <a:cubicBezTo>
                    <a:pt x="92000" y="80000"/>
                    <a:pt x="96000" y="70000"/>
                    <a:pt x="100000" y="50000"/>
                  </a:cubicBezTo>
                  <a:cubicBezTo>
                    <a:pt x="100000" y="50000"/>
                    <a:pt x="100000" y="50000"/>
                    <a:pt x="100000" y="50000"/>
                  </a:cubicBezTo>
                  <a:cubicBezTo>
                    <a:pt x="104000" y="30000"/>
                    <a:pt x="104000" y="10000"/>
                    <a:pt x="112000" y="10000"/>
                  </a:cubicBezTo>
                  <a:cubicBezTo>
                    <a:pt x="112000" y="10000"/>
                    <a:pt x="116000" y="20000"/>
                    <a:pt x="116000" y="20000"/>
                  </a:cubicBezTo>
                  <a:cubicBezTo>
                    <a:pt x="120000" y="30000"/>
                    <a:pt x="120000" y="50000"/>
                    <a:pt x="116000" y="70000"/>
                  </a:cubicBezTo>
                  <a:cubicBezTo>
                    <a:pt x="112000" y="100000"/>
                    <a:pt x="100000" y="120000"/>
                    <a:pt x="84000" y="120000"/>
                  </a:cubicBezTo>
                  <a:cubicBezTo>
                    <a:pt x="84000" y="120000"/>
                    <a:pt x="84000" y="120000"/>
                    <a:pt x="84000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752600" y="2016126"/>
              <a:ext cx="115800" cy="130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6666" y="0"/>
                  </a:moveTo>
                  <a:cubicBezTo>
                    <a:pt x="60000" y="0"/>
                    <a:pt x="60000" y="0"/>
                    <a:pt x="53333" y="0"/>
                  </a:cubicBezTo>
                  <a:cubicBezTo>
                    <a:pt x="60000" y="6000"/>
                    <a:pt x="66666" y="12000"/>
                    <a:pt x="66666" y="18000"/>
                  </a:cubicBezTo>
                  <a:cubicBezTo>
                    <a:pt x="66666" y="30000"/>
                    <a:pt x="53333" y="42000"/>
                    <a:pt x="40000" y="42000"/>
                  </a:cubicBezTo>
                  <a:cubicBezTo>
                    <a:pt x="26666" y="42000"/>
                    <a:pt x="20000" y="30000"/>
                    <a:pt x="20000" y="18000"/>
                  </a:cubicBezTo>
                  <a:cubicBezTo>
                    <a:pt x="6666" y="30000"/>
                    <a:pt x="6666" y="42000"/>
                    <a:pt x="0" y="54000"/>
                  </a:cubicBezTo>
                  <a:cubicBezTo>
                    <a:pt x="0" y="90000"/>
                    <a:pt x="26666" y="114000"/>
                    <a:pt x="60000" y="114000"/>
                  </a:cubicBezTo>
                  <a:cubicBezTo>
                    <a:pt x="86666" y="120000"/>
                    <a:pt x="113333" y="90000"/>
                    <a:pt x="120000" y="60000"/>
                  </a:cubicBezTo>
                  <a:cubicBezTo>
                    <a:pt x="120000" y="24000"/>
                    <a:pt x="93333" y="0"/>
                    <a:pt x="66666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190750" y="2055813"/>
              <a:ext cx="123900" cy="136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9473" y="0"/>
                  </a:moveTo>
                  <a:cubicBezTo>
                    <a:pt x="56842" y="0"/>
                    <a:pt x="50526" y="0"/>
                    <a:pt x="44210" y="0"/>
                  </a:cubicBezTo>
                  <a:cubicBezTo>
                    <a:pt x="56842" y="5714"/>
                    <a:pt x="63157" y="11428"/>
                    <a:pt x="63157" y="22857"/>
                  </a:cubicBezTo>
                  <a:cubicBezTo>
                    <a:pt x="63157" y="34285"/>
                    <a:pt x="50526" y="40000"/>
                    <a:pt x="37894" y="40000"/>
                  </a:cubicBezTo>
                  <a:cubicBezTo>
                    <a:pt x="25263" y="40000"/>
                    <a:pt x="18947" y="34285"/>
                    <a:pt x="18947" y="22857"/>
                  </a:cubicBezTo>
                  <a:cubicBezTo>
                    <a:pt x="18947" y="22857"/>
                    <a:pt x="18947" y="22857"/>
                    <a:pt x="18947" y="22857"/>
                  </a:cubicBezTo>
                  <a:cubicBezTo>
                    <a:pt x="12631" y="28571"/>
                    <a:pt x="6315" y="40000"/>
                    <a:pt x="0" y="51428"/>
                  </a:cubicBezTo>
                  <a:cubicBezTo>
                    <a:pt x="0" y="85714"/>
                    <a:pt x="18947" y="114285"/>
                    <a:pt x="44210" y="114285"/>
                  </a:cubicBezTo>
                  <a:cubicBezTo>
                    <a:pt x="75789" y="120000"/>
                    <a:pt x="107368" y="97142"/>
                    <a:pt x="113684" y="62857"/>
                  </a:cubicBezTo>
                  <a:cubicBezTo>
                    <a:pt x="120000" y="28571"/>
                    <a:pt x="94736" y="0"/>
                    <a:pt x="69473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" name="Google Shape;45;p2"/>
          <p:cNvSpPr txBox="1">
            <a:spLocks noGrp="1"/>
          </p:cNvSpPr>
          <p:nvPr>
            <p:ph type="ctrTitle"/>
          </p:nvPr>
        </p:nvSpPr>
        <p:spPr>
          <a:xfrm>
            <a:off x="975350" y="1133950"/>
            <a:ext cx="5701800" cy="28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6000"/>
              <a:buNone/>
              <a:defRPr sz="6000">
                <a:solidFill>
                  <a:srgbClr val="3E4A6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B1CDF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82200" y="1040900"/>
            <a:ext cx="6525300" cy="3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B1CDF4"/>
              </a:buClr>
              <a:buSzPts val="3000"/>
              <a:buFont typeface="Didact Gothic"/>
              <a:buChar char="●"/>
              <a:defRPr sz="30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B1CDF4"/>
              </a:buClr>
              <a:buSzPts val="2400"/>
              <a:buFont typeface="Didact Gothic"/>
              <a:buChar char="○"/>
              <a:defRPr sz="24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B1CDF4"/>
              </a:buClr>
              <a:buSzPts val="2400"/>
              <a:buFont typeface="Didact Gothic"/>
              <a:buChar char="■"/>
              <a:defRPr sz="24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1800"/>
              <a:buFont typeface="Didact Gothic"/>
              <a:buChar char="●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1800"/>
              <a:buFont typeface="Didact Gothic"/>
              <a:buChar char="○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1800"/>
              <a:buFont typeface="Didact Gothic"/>
              <a:buChar char="■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1800"/>
              <a:buFont typeface="Didact Gothic"/>
              <a:buChar char="●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1800"/>
              <a:buFont typeface="Didact Gothic"/>
              <a:buChar char="○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3E4A63"/>
              </a:buClr>
              <a:buSzPts val="1800"/>
              <a:buFont typeface="Didact Gothic"/>
              <a:buChar char="■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9670" y="3212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4"/>
          <p:cNvSpPr txBox="1">
            <a:spLocks noGrp="1"/>
          </p:cNvSpPr>
          <p:nvPr>
            <p:ph type="ctrTitle"/>
          </p:nvPr>
        </p:nvSpPr>
        <p:spPr>
          <a:xfrm>
            <a:off x="975350" y="1133950"/>
            <a:ext cx="5701800" cy="28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〇〇薬局ご案内</a:t>
            </a:r>
            <a:br>
              <a:rPr lang="en-US" altLang="ja-JP" sz="24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</a:br>
            <a:br>
              <a:rPr lang="en-US" altLang="ja-JP" sz="24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</a:br>
            <a:r>
              <a:rPr lang="ja-JP" altLang="en-US" sz="24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当薬局では、◎〇〇〇〇●〇〇〇〇といった状況に、迅速に対応し、患者様に質の高い、納得していただけるサービスを提供できるようにスタッフ全員が努力してまいります</a:t>
            </a:r>
            <a:endParaRPr sz="24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5" name="Google Shape;787;p40">
            <a:extLst>
              <a:ext uri="{FF2B5EF4-FFF2-40B4-BE49-F238E27FC236}">
                <a16:creationId xmlns:a16="http://schemas.microsoft.com/office/drawing/2014/main" id="{D5397D87-9098-4F1F-BBE7-2E4CF0785CD7}"/>
              </a:ext>
            </a:extLst>
          </p:cNvPr>
          <p:cNvSpPr/>
          <p:nvPr/>
        </p:nvSpPr>
        <p:spPr>
          <a:xfrm>
            <a:off x="7920990" y="1828800"/>
            <a:ext cx="1004119" cy="948690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266A0E1-B32D-4778-AE88-C7C928D36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815" y="892125"/>
            <a:ext cx="923987" cy="86695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6075C88-6E38-4227-810C-0A0AEDA8D0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6827" y="892125"/>
            <a:ext cx="828675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412772"/>
      </p:ext>
    </p:extLst>
  </p:cSld>
  <p:clrMapOvr>
    <a:masterClrMapping/>
  </p:clrMapOvr>
</p:sld>
</file>

<file path=ppt/theme/theme1.xml><?xml version="1.0" encoding="utf-8"?>
<a:theme xmlns:a="http://schemas.openxmlformats.org/drawingml/2006/main" name="Crab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Didact Gothic</vt:lpstr>
      <vt:lpstr>EPSON 太丸ゴシック体Ｂ</vt:lpstr>
      <vt:lpstr>Varela Round</vt:lpstr>
      <vt:lpstr>Arial</vt:lpstr>
      <vt:lpstr>Calibri</vt:lpstr>
      <vt:lpstr>Crab template</vt:lpstr>
      <vt:lpstr>〇〇薬局ご案内  当薬局では、◎〇〇〇〇●〇〇〇〇といった状況に、迅速に対応し、患者様に質の高い、納得していただけるサービスを提供できるようにスタッフ全員が努力してまいります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砂田 圭子</dc:creator>
  <cp:lastModifiedBy>小杉 美里</cp:lastModifiedBy>
  <cp:revision>8</cp:revision>
  <dcterms:modified xsi:type="dcterms:W3CDTF">2018-12-20T01:30:17Z</dcterms:modified>
</cp:coreProperties>
</file>