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CCFFCC"/>
    <a:srgbClr val="DDDDDD"/>
    <a:srgbClr val="CCFF99"/>
    <a:srgbClr val="99FF66"/>
    <a:srgbClr val="66FF66"/>
    <a:srgbClr val="66FF3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33" autoAdjust="0"/>
    <p:restoredTop sz="90929"/>
  </p:normalViewPr>
  <p:slideViewPr>
    <p:cSldViewPr snapToGrid="0">
      <p:cViewPr varScale="1">
        <p:scale>
          <a:sx n="62" d="100"/>
          <a:sy n="62" d="100"/>
        </p:scale>
        <p:origin x="11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C00BAB2-D779-4C5A-A020-4299DBC057F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9115DBD-511A-4312-8810-10EA63B211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577AEACD-486E-43DF-9B6D-B2641352C48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58FA0FF4-870D-4163-A160-1A3E651507A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050ABBCC-B2E2-49E8-B49E-0768D56FE6C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0EC75196-4CB0-4FA7-A8FA-34292F8106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FC7BD9-CE02-4D12-99F7-6344420D544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81877A6-D6A9-4435-85A9-992122B70B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55B2B7A-CE9D-442C-AF37-8B358F462D8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6E7A9CE-AF76-4E41-B6F8-ACBD64FDBAC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78C9FF3-773A-4752-81C9-9A5885D34F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C74F285E-B511-4FD0-B881-32113E0FFEF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9652000" y="65532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B3A2974-894D-48D0-B775-A654957B3CEB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8A7EF1F-1013-46F9-A203-47C3ACF9A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096000" cy="2286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400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7EBC4FD1-7130-4C8C-A6F1-F383A1854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0"/>
            <a:ext cx="4064000" cy="228600"/>
          </a:xfrm>
          <a:prstGeom prst="rect">
            <a:avLst/>
          </a:prstGeom>
          <a:solidFill>
            <a:srgbClr val="66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400"/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E30FEAB2-F357-436D-A185-6279600AE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00" y="0"/>
            <a:ext cx="2032000" cy="228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400"/>
          </a:p>
        </p:txBody>
      </p:sp>
      <p:sp>
        <p:nvSpPr>
          <p:cNvPr id="3082" name="Text Box 10">
            <a:extLst>
              <a:ext uri="{FF2B5EF4-FFF2-40B4-BE49-F238E27FC236}">
                <a16:creationId xmlns:a16="http://schemas.microsoft.com/office/drawing/2014/main" id="{BD714D3B-74C9-403B-9F28-9E0FC89E1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50800"/>
            <a:ext cx="12490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>
                <a:solidFill>
                  <a:schemeClr val="bg1"/>
                </a:solidFill>
                <a:latin typeface="Century Gothic" panose="020B0502020202020204" pitchFamily="34" charset="0"/>
              </a:rPr>
              <a:t>www.***.net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F6EF68-39C0-49EB-AC1A-49B773FFD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678523-81FA-4A1D-87AC-435E100987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7D87F2-9896-4EDA-98B2-805A68E5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ADC9EC-FFB4-472E-9DCC-DFD39681C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A37222-C053-4D79-B998-6AF3F41A3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15F25A-2D9A-4490-8C54-6B2E814FA15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28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78461E7-DE56-4168-8BFC-2B470F095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FBA990E-6AF0-4EFA-B8F7-FFAF7625D4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327AB8-A7BF-46D1-9230-BE35616D3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D7AA0A-B640-4A89-9B28-BD56132A5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08F3D2-D478-4385-B9EA-FD1B498C8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E0EC025-A17D-475B-90AD-8D796DBCCE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0819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B052C1-082B-4DB8-968D-7C8E2D09D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BB3F89-73C1-4B97-9574-1A53E6702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0B387E-3C4E-4AC7-98A1-65B31477A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EFCD5F-F62E-4D32-8517-8DC1F7C96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711DB-E5F3-470E-BB21-024BB910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23BCAA9-E9F7-4ADC-8639-8174143A38C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4893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90807F-D2F1-4592-8901-993415643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9F05EA-701B-4AD3-8E3C-8C40241B6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D7BF47-6963-4236-9EC1-A69F8DEAB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94F961-5ED4-4F8B-BF7E-8C4DC671D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B3ED49-6A95-45C3-A23A-4C77A35AC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A020AB5-A128-4CFD-B76D-4F32F76221C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585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C92A04-0744-4C90-8F12-21D50B714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35CFFF-0A77-485F-8611-C5B5346135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A5C93A-2155-4CF5-A8F2-786D979A5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2E4EBD-73B1-4A67-B63A-7A5F431BD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64CD65-4BDD-4A41-B373-4205A400D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C00C101-E715-4A74-BE27-E10775765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B1E8290-492B-4624-B25F-A9C6E6B620E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6539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60F685-B1E7-435E-8C51-99E305D88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1A60B2-747D-4D41-BE96-15F5F936B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8ACF2A1-997A-4774-901B-F26AE80F68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EA5A61A-4716-43AF-830F-D32B1EF252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62B6B9F-0E96-4B78-ADB2-F60405E936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3EB845D-BBF2-4AEA-AEFD-3040E127A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69215E4-886E-4552-B241-9597E66E0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96EF025-BF93-4AB2-9663-BB86E5E25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F616319-E097-4062-B0BF-29D396AE7DC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300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C86960-FD0A-4F0F-8FF5-7D38ECDAF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C2838A1-5AC3-4C5A-BDA7-1D6DD7432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8BBC23F-412A-4577-A8B0-0D8774DF3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C77BEA4-04C1-4892-8FE8-38CBC809D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1A28A8F-5EC5-4ED6-B932-E8A8390CD84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211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4FAAB1A-8E8E-4659-8E72-C33B95539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9B0CC6-BBEB-47E0-B552-07E1E5894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583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EEFA37-A59D-4E06-B5C1-2CB9B0C4E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B281AB-C572-424C-AA5C-FACD7C172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CEA40D7-8D43-46A5-8177-B704706C4C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75E157-546A-42C3-BD43-47EF63B71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2E761C-9E98-4922-84E8-ECEC191E2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CDDC77-8A87-4871-AFC6-D9C5180A0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494AD98-0AEC-473B-A131-2F7DD655E7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5308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EE57B3-B3B4-4A31-A8AB-49DA0F401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AF0E520-9030-439A-ADB2-987A4D9256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FA27771-0976-4A74-B47F-868490DE8C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28E195-EA28-4FA3-8613-CA596A7C9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3E906A-520B-44B0-8BFA-B130AA43B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99A303-F428-4BA2-A656-4D909D53C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5135CC9-AECA-4C43-821B-C4B6488194C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139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BCDB25A-217E-4DC5-9F96-D64320AE51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B6107FC-DA6E-4CE4-9F5D-07BC71BEB5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3E7D35DD-8100-4AE7-B652-E14E710C6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096000" cy="2286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400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2AC949DC-AF06-41CC-92C2-521C818AD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0"/>
            <a:ext cx="4064000" cy="228600"/>
          </a:xfrm>
          <a:prstGeom prst="rect">
            <a:avLst/>
          </a:prstGeom>
          <a:solidFill>
            <a:srgbClr val="66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986D3B01-79DC-4B34-BFE3-87F7C6CD4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00" y="0"/>
            <a:ext cx="2032000" cy="228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400"/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683F7478-2BF2-480A-8B53-0DB3249FE0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 altLang="ja-JP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E3EEFF99-B6FB-4F71-AF98-CD92F32822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5532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entury Gothic" panose="020B0502020202020204" pitchFamily="34" charset="0"/>
          <a:ea typeface="ＭＳ Ｐゴシック" panose="020B0600070205080204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entury Gothic" panose="020B0502020202020204" pitchFamily="34" charset="0"/>
          <a:ea typeface="ＭＳ Ｐゴシック" panose="020B0600070205080204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entury Gothic" panose="020B0502020202020204" pitchFamily="34" charset="0"/>
          <a:ea typeface="ＭＳ Ｐゴシック" panose="020B0600070205080204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entury Gothic" panose="020B0502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entury Gothic" panose="020B0502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entury Gothic" panose="020B0502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entury Gothic" panose="020B0502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entury Gothic" panose="020B0502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33CC33"/>
        </a:buClr>
        <a:buSzPct val="80000"/>
        <a:buFont typeface="Wingdings" panose="05000000000000000000" pitchFamily="2" charset="2"/>
        <a:buChar char="p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3CC33"/>
        </a:buClr>
        <a:buSzPct val="80000"/>
        <a:buFont typeface="Wingdings" panose="05000000000000000000" pitchFamily="2" charset="2"/>
        <a:buChar char="p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3CC33"/>
        </a:buClr>
        <a:buSzPct val="80000"/>
        <a:buFont typeface="Wingdings" panose="05000000000000000000" pitchFamily="2" charset="2"/>
        <a:buChar char="p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3CC33"/>
        </a:buClr>
        <a:buSzPct val="80000"/>
        <a:buFont typeface="Wingdings" panose="05000000000000000000" pitchFamily="2" charset="2"/>
        <a:buChar char="p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CC33"/>
        </a:buClr>
        <a:buSzPct val="80000"/>
        <a:buFont typeface="Wingdings" panose="05000000000000000000" pitchFamily="2" charset="2"/>
        <a:buChar char="p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516408-21D0-4B59-9A1A-29527A85A583}"/>
              </a:ext>
            </a:extLst>
          </p:cNvPr>
          <p:cNvSpPr txBox="1">
            <a:spLocks noChangeArrowheads="1"/>
          </p:cNvSpPr>
          <p:nvPr/>
        </p:nvSpPr>
        <p:spPr>
          <a:xfrm>
            <a:off x="75446" y="316341"/>
            <a:ext cx="11988218" cy="838556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Century Gothic" panose="020B0502020202020204" pitchFamily="34" charset="0"/>
                <a:ea typeface="ＭＳ Ｐゴシック" panose="020B0600070205080204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Century Gothic" panose="020B0502020202020204" pitchFamily="34" charset="0"/>
                <a:ea typeface="ＭＳ Ｐゴシック" panose="020B0600070205080204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Century Gothic" panose="020B0502020202020204" pitchFamily="34" charset="0"/>
                <a:ea typeface="ＭＳ Ｐゴシック" panose="020B0600070205080204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Century Gothic" panose="020B0502020202020204" pitchFamily="34" charset="0"/>
                <a:ea typeface="ＭＳ Ｐゴシック" panose="020B0600070205080204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Century Gothic" panose="020B0502020202020204" pitchFamily="34" charset="0"/>
                <a:ea typeface="ＭＳ Ｐゴシック" panose="020B0600070205080204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Century Gothic" panose="020B0502020202020204" pitchFamily="34" charset="0"/>
                <a:ea typeface="ＭＳ Ｐゴシック" panose="020B0600070205080204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Century Gothic" panose="020B0502020202020204" pitchFamily="34" charset="0"/>
                <a:ea typeface="ＭＳ Ｐゴシック" panose="020B0600070205080204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Century Gothic" panose="020B0502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4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そのお薬、ジェネリック医薬品に変えられます！</a:t>
            </a:r>
            <a:endParaRPr lang="en-US" altLang="ja-JP" sz="4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FC7B9E7-5774-47E2-BEC2-436944D714FF}"/>
              </a:ext>
            </a:extLst>
          </p:cNvPr>
          <p:cNvSpPr/>
          <p:nvPr/>
        </p:nvSpPr>
        <p:spPr>
          <a:xfrm>
            <a:off x="554182" y="5843272"/>
            <a:ext cx="112096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お薬によっては、まだジェネリック医薬品が発売されていないものもあります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FD833215-B82B-4330-8590-4B0D13952D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708" y="1013600"/>
            <a:ext cx="6163238" cy="4829672"/>
          </a:xfrm>
          <a:prstGeom prst="rect">
            <a:avLst/>
          </a:prstGeom>
        </p:spPr>
      </p:pic>
      <p:sp>
        <p:nvSpPr>
          <p:cNvPr id="17" name="吹き出し: 角を丸めた四角形 16">
            <a:extLst>
              <a:ext uri="{FF2B5EF4-FFF2-40B4-BE49-F238E27FC236}">
                <a16:creationId xmlns:a16="http://schemas.microsoft.com/office/drawing/2014/main" id="{E5D8DCD7-F3F7-47FB-9E93-D02C4C6497CB}"/>
              </a:ext>
            </a:extLst>
          </p:cNvPr>
          <p:cNvSpPr/>
          <p:nvPr/>
        </p:nvSpPr>
        <p:spPr>
          <a:xfrm>
            <a:off x="9158500" y="1442310"/>
            <a:ext cx="2539609" cy="4005059"/>
          </a:xfrm>
          <a:prstGeom prst="wedgeRoundRectCallout">
            <a:avLst>
              <a:gd name="adj1" fmla="val 30964"/>
              <a:gd name="adj2" fmla="val -6086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ジェネリック医薬品を希望される場合は、まず医師・薬剤師へご相談下さい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F5FA97C-23A1-478D-9EB1-686704C540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0858" flipH="1">
            <a:off x="409388" y="1524159"/>
            <a:ext cx="679599" cy="67959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768FFAD1-F0A9-461F-9AE8-899241781D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41265">
            <a:off x="980185" y="1292642"/>
            <a:ext cx="679599" cy="67959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0FA56F6-3886-4268-B755-B9ECB688517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24" r="36413"/>
          <a:stretch/>
        </p:blipFill>
        <p:spPr>
          <a:xfrm>
            <a:off x="554182" y="2063567"/>
            <a:ext cx="1951987" cy="3441033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411C965-59A8-42F8-A6E4-FA015D2675E3}"/>
              </a:ext>
            </a:extLst>
          </p:cNvPr>
          <p:cNvSpPr/>
          <p:nvPr/>
        </p:nvSpPr>
        <p:spPr>
          <a:xfrm>
            <a:off x="10349110" y="6230729"/>
            <a:ext cx="16930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○○薬局</a:t>
            </a:r>
          </a:p>
        </p:txBody>
      </p:sp>
    </p:spTree>
    <p:extLst>
      <p:ext uri="{BB962C8B-B14F-4D97-AF65-F5344CB8AC3E}">
        <p14:creationId xmlns:p14="http://schemas.microsoft.com/office/powerpoint/2010/main" val="3659608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">
      <a:dk1>
        <a:srgbClr val="777777"/>
      </a:dk1>
      <a:lt1>
        <a:srgbClr val="FFFFFF"/>
      </a:lt1>
      <a:dk2>
        <a:srgbClr val="00CC00"/>
      </a:dk2>
      <a:lt2>
        <a:srgbClr val="C0C0C0"/>
      </a:lt2>
      <a:accent1>
        <a:srgbClr val="CCFF99"/>
      </a:accent1>
      <a:accent2>
        <a:srgbClr val="FFCC00"/>
      </a:accent2>
      <a:accent3>
        <a:srgbClr val="FFFFFF"/>
      </a:accent3>
      <a:accent4>
        <a:srgbClr val="656565"/>
      </a:accent4>
      <a:accent5>
        <a:srgbClr val="E2FFCA"/>
      </a:accent5>
      <a:accent6>
        <a:srgbClr val="E7B900"/>
      </a:accent6>
      <a:hlink>
        <a:srgbClr val="FF9933"/>
      </a:hlink>
      <a:folHlink>
        <a:srgbClr val="FF9966"/>
      </a:folHlink>
    </a:clrScheme>
    <a:fontScheme name="Office テーマ">
      <a:majorFont>
        <a:latin typeface="Century Gothic"/>
        <a:ea typeface="ＭＳ Ｐゴシック"/>
        <a:cs typeface=""/>
      </a:majorFont>
      <a:minorFont>
        <a:latin typeface="Century Gothic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テーマ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3tone[読み取り専用] [互換モード]" id="{04C78736-4E5D-443E-9AB2-13CE206F35D9}" vid="{4DD8C039-60B4-4F27-A2BD-1315EA646785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42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NK-R</vt:lpstr>
      <vt:lpstr>Arial</vt:lpstr>
      <vt:lpstr>Century Gothic</vt:lpstr>
      <vt:lpstr>Times New Roman</vt:lpstr>
      <vt:lpstr>Wingdings</vt:lpstr>
      <vt:lpstr>Office テーマ</vt:lpstr>
      <vt:lpstr>PowerPoint プレゼンテーション</vt:lpstr>
    </vt:vector>
  </TitlesOfParts>
  <Company>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砂田 圭子</dc:creator>
  <cp:lastModifiedBy>小杉 美里</cp:lastModifiedBy>
  <cp:revision>11</cp:revision>
  <dcterms:created xsi:type="dcterms:W3CDTF">2006-02-20T11:16:00Z</dcterms:created>
  <dcterms:modified xsi:type="dcterms:W3CDTF">2018-12-20T06:31:23Z</dcterms:modified>
</cp:coreProperties>
</file>