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3333CC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EFBE0315-E278-48DD-BE51-339FD24596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BB3B607-50E1-49F2-9214-D6EB184E205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EC36A187-777D-477C-981B-730A08A730BD}" type="datetimeFigureOut">
              <a:rPr lang="ja-JP" altLang="en-US"/>
              <a:pPr>
                <a:defRPr/>
              </a:pPr>
              <a:t>2018/12/20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A97CC1FA-D4E1-43E2-8FF0-DD8512F9D2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78B1890F-210C-41E4-B7D2-5C7A23F17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727BCC7-83D2-416D-82B0-C5B8811527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FE9B953C-3E64-4458-872D-748FA26BFE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C022E64F-2A5C-4DEE-BA94-F52B5F6B42C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CA56A92-A111-423E-A9CF-E5CF332D552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A640792-A5F9-4BAF-8487-54AA808CA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855DA3A9-9399-49EA-8F17-4065AEDD7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BDB15653-E412-467C-B7DD-946D4849F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EA597957-7AAC-4480-BB1E-1E688C09D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43D36449-EBAB-46D1-A9D5-255BD565A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D778D02B-74B2-40B9-9E2B-B164D412C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3A9AE756-6B85-4E27-998B-AEB67266F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1B7BD170-E355-4312-8194-1BCEBE9BC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228F99C8-1DA8-464E-A875-9BF6D15B0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CC59365C-9724-4858-8F42-5184BE381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5285BF21-6FE7-4710-AA5A-69935DCAB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E2BA3D85-BE48-463D-9E85-D293356A56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3CAAEB42-3C11-4A04-A9C2-A99085B48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ADB4AFD8-833D-4878-8AE4-494068CC3B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17FD91D0-A693-4FBE-A842-90D3B5B44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19FF0829-040F-42CC-8972-BBB23E5C53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83EEB1DF-83FB-4C41-B622-C6D48B9FB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255E3491-1F9C-45BB-ACD0-0001417FC9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9B842F46-FCD1-4C43-BFA2-D5C668BC3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6A4CA423-91BE-4DCB-8FAD-CF1FA0873C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8C976DD1-4972-4A55-AEC1-C55D465D31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47BF4CF9-D665-4F58-BDFA-F06B2EDB9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06CE3B55-DDAF-4ED8-8AEF-C708820420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15023C34-AAED-4F1D-95B8-B22FFD6766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ja-JP" altLang="en-US"/>
              <a:t>マスター サブタイトルの書式設定</a:t>
            </a:r>
            <a:endParaRPr lang="en-US" altLang="ja-JP"/>
          </a:p>
        </p:txBody>
      </p:sp>
      <p:sp>
        <p:nvSpPr>
          <p:cNvPr id="29" name="Rectangle 32">
            <a:extLst>
              <a:ext uri="{FF2B5EF4-FFF2-40B4-BE49-F238E27FC236}">
                <a16:creationId xmlns:a16="http://schemas.microsoft.com/office/drawing/2014/main" id="{36F057B3-096F-4746-B08B-61C35A9FBF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" name="Rectangle 33">
            <a:extLst>
              <a:ext uri="{FF2B5EF4-FFF2-40B4-BE49-F238E27FC236}">
                <a16:creationId xmlns:a16="http://schemas.microsoft.com/office/drawing/2014/main" id="{F726E169-49A8-4B9A-9065-E2EBBC0BFC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" name="Rectangle 34">
            <a:extLst>
              <a:ext uri="{FF2B5EF4-FFF2-40B4-BE49-F238E27FC236}">
                <a16:creationId xmlns:a16="http://schemas.microsoft.com/office/drawing/2014/main" id="{2841F970-765B-4242-BDBA-C3AC18AA3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64276"/>
            <a:ext cx="2844800" cy="384175"/>
          </a:xfrm>
        </p:spPr>
        <p:txBody>
          <a:bodyPr/>
          <a:lstStyle>
            <a:lvl1pPr>
              <a:defRPr/>
            </a:lvl1pPr>
          </a:lstStyle>
          <a:p>
            <a:fld id="{3CFF9E5B-0A88-4322-9A33-D7889D1511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950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3EC8B4-FBCE-4952-84AA-586F539186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89E8FE-35F8-4671-8A31-8C955392C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20ADC5-89F1-4618-9B3C-559F8D370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99E9B-C373-4EA6-8801-928D886732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837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04B387-9C87-42EF-B1A7-CA0BD50A4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1DCC9A-9ECA-4C7D-9BBB-B7AE3B2F5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E130D5-A95E-4FE5-8565-1802EE0DF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CFBC2B-3A62-4714-A1F9-A6F5F23052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33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A7158E-ACAB-4D50-BE27-39E0D1EA7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600571-EC51-4B7D-AB5F-E5A37947A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152588-C90B-457F-B2C1-FE7D39421D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9DCED-2566-4992-98F5-87DEF15765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42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52927A-4762-4142-BF61-E09860EC7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E74D51-C557-41DD-993F-E14F850F4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103372-FE65-4116-A3D4-C8EF42A39B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358174-DB7A-41CC-AAF0-A9D642E913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439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EF8DFA-0B93-4394-BC34-A47F471C11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072698-80D1-4D32-AB42-0C26A1FF2A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6B75F0-1B49-47EE-A62A-7D3BFDEF5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A3E45-28AD-4C15-B47C-48E0A10F51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13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9B100F-2371-4495-A65F-FB49CD692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0E08F9-4D0B-4310-8EE3-60747E488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852795-B13A-4B6C-A2D4-7405F91F3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8F1AC-F28C-4DE6-8CC9-91F538D490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220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03C1F1-FB70-4698-900C-794B2E4B4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DE1C88-6997-4A42-8464-256203AB61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DEC-0932-43C6-B70F-1EC2D6FFA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96DC3-2C15-406C-9EC7-907A92B7B1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969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ECE6A3-ABCF-40D2-83DA-651296522B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21FE354-8FD4-41FB-ACF1-F3310A8BBF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8DBF49-5597-473F-B7A8-C03788164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3CB55-D264-4A30-B11C-204153F033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9F5EDC-0CB4-4CC8-82BE-6982F3CEB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F34455-E15D-45EA-B61C-50D996A749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51B05C-EF0F-4EE5-A2FE-14848E5D7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49E66-D37A-4595-80FE-02BAFB18B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471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6F276D-7331-44D2-9DAD-520BFF873C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E7273D-81E7-4149-BCD1-105F61F2E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64276"/>
            <a:ext cx="3860800" cy="384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C9133F-A363-480D-B092-DA2BC2ACF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B0A79-901E-42FB-813D-C685E02A33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103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>
            <a:extLst>
              <a:ext uri="{FF2B5EF4-FFF2-40B4-BE49-F238E27FC236}">
                <a16:creationId xmlns:a16="http://schemas.microsoft.com/office/drawing/2014/main" id="{188B777E-B95D-43E6-A8DD-552890E12F7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2" name="Rectangle 8">
              <a:extLst>
                <a:ext uri="{FF2B5EF4-FFF2-40B4-BE49-F238E27FC236}">
                  <a16:creationId xmlns:a16="http://schemas.microsoft.com/office/drawing/2014/main" id="{AAAE4042-8C41-4E55-AFE9-681ADAFFD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3" name="Rectangle 9">
              <a:extLst>
                <a:ext uri="{FF2B5EF4-FFF2-40B4-BE49-F238E27FC236}">
                  <a16:creationId xmlns:a16="http://schemas.microsoft.com/office/drawing/2014/main" id="{8F718E03-335C-41F9-8422-537195F86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4" name="Rectangle 10">
              <a:extLst>
                <a:ext uri="{FF2B5EF4-FFF2-40B4-BE49-F238E27FC236}">
                  <a16:creationId xmlns:a16="http://schemas.microsoft.com/office/drawing/2014/main" id="{C3C25B97-1182-40E4-9AD4-CFB520EBD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5" name="Rectangle 11">
              <a:extLst>
                <a:ext uri="{FF2B5EF4-FFF2-40B4-BE49-F238E27FC236}">
                  <a16:creationId xmlns:a16="http://schemas.microsoft.com/office/drawing/2014/main" id="{3057ED24-41C8-4632-8E76-59F3B6CEC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6" name="Rectangle 12">
              <a:extLst>
                <a:ext uri="{FF2B5EF4-FFF2-40B4-BE49-F238E27FC236}">
                  <a16:creationId xmlns:a16="http://schemas.microsoft.com/office/drawing/2014/main" id="{552BD4BD-FACB-4CC7-B0DF-5AED05F02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7" name="Rectangle 13">
              <a:extLst>
                <a:ext uri="{FF2B5EF4-FFF2-40B4-BE49-F238E27FC236}">
                  <a16:creationId xmlns:a16="http://schemas.microsoft.com/office/drawing/2014/main" id="{CB96FDAF-CAE0-4DDF-8195-875272A2F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8" name="Rectangle 14">
              <a:extLst>
                <a:ext uri="{FF2B5EF4-FFF2-40B4-BE49-F238E27FC236}">
                  <a16:creationId xmlns:a16="http://schemas.microsoft.com/office/drawing/2014/main" id="{9BC616EC-1856-4C91-A764-4BE57B25A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39" name="Rectangle 15">
              <a:extLst>
                <a:ext uri="{FF2B5EF4-FFF2-40B4-BE49-F238E27FC236}">
                  <a16:creationId xmlns:a16="http://schemas.microsoft.com/office/drawing/2014/main" id="{82DFB7BD-A197-4221-A0F1-68A92FF8D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40" name="Rectangle 16">
              <a:extLst>
                <a:ext uri="{FF2B5EF4-FFF2-40B4-BE49-F238E27FC236}">
                  <a16:creationId xmlns:a16="http://schemas.microsoft.com/office/drawing/2014/main" id="{9B854C15-782C-42C8-9664-43A2F2AFA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41" name="Rectangle 17">
              <a:extLst>
                <a:ext uri="{FF2B5EF4-FFF2-40B4-BE49-F238E27FC236}">
                  <a16:creationId xmlns:a16="http://schemas.microsoft.com/office/drawing/2014/main" id="{997C1DD6-36F8-4034-9B5F-EFDC038F0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2C24C7E4-4826-4899-97CD-C4CD45132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ja-JP" altLang="ja-JP" sz="2400">
                <a:latin typeface="굴림" pitchFamily="50" charset="-127"/>
                <a:ea typeface="ＭＳ Ｐゴシック" charset="-128"/>
              </a:endParaRPr>
            </a:p>
          </p:txBody>
        </p:sp>
        <p:sp>
          <p:nvSpPr>
            <p:cNvPr id="1043" name="Line 19">
              <a:extLst>
                <a:ext uri="{FF2B5EF4-FFF2-40B4-BE49-F238E27FC236}">
                  <a16:creationId xmlns:a16="http://schemas.microsoft.com/office/drawing/2014/main" id="{985ABCF0-3C3D-49D0-97CE-B7DCB3A553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4" name="Line 20">
              <a:extLst>
                <a:ext uri="{FF2B5EF4-FFF2-40B4-BE49-F238E27FC236}">
                  <a16:creationId xmlns:a16="http://schemas.microsoft.com/office/drawing/2014/main" id="{C648A8A2-6541-458B-94F0-D4637FCA14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5" name="Line 21">
              <a:extLst>
                <a:ext uri="{FF2B5EF4-FFF2-40B4-BE49-F238E27FC236}">
                  <a16:creationId xmlns:a16="http://schemas.microsoft.com/office/drawing/2014/main" id="{FD62A0F0-C42B-4662-8330-5629E63BCD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6" name="Line 22">
              <a:extLst>
                <a:ext uri="{FF2B5EF4-FFF2-40B4-BE49-F238E27FC236}">
                  <a16:creationId xmlns:a16="http://schemas.microsoft.com/office/drawing/2014/main" id="{7893F816-8A28-4C30-951D-383BD23DB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7" name="Line 23">
              <a:extLst>
                <a:ext uri="{FF2B5EF4-FFF2-40B4-BE49-F238E27FC236}">
                  <a16:creationId xmlns:a16="http://schemas.microsoft.com/office/drawing/2014/main" id="{303827CC-0E2A-4D83-B26D-E5A9DEABD7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8" name="Line 24">
              <a:extLst>
                <a:ext uri="{FF2B5EF4-FFF2-40B4-BE49-F238E27FC236}">
                  <a16:creationId xmlns:a16="http://schemas.microsoft.com/office/drawing/2014/main" id="{1539F154-37D1-4A9D-A540-13DFC89981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9" name="Line 25">
              <a:extLst>
                <a:ext uri="{FF2B5EF4-FFF2-40B4-BE49-F238E27FC236}">
                  <a16:creationId xmlns:a16="http://schemas.microsoft.com/office/drawing/2014/main" id="{8E534785-4540-4EB6-9843-F90E2A9C0B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0" name="Line 26">
              <a:extLst>
                <a:ext uri="{FF2B5EF4-FFF2-40B4-BE49-F238E27FC236}">
                  <a16:creationId xmlns:a16="http://schemas.microsoft.com/office/drawing/2014/main" id="{520B30B1-2A57-498C-9688-033C0A0D2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1" name="Line 27">
              <a:extLst>
                <a:ext uri="{FF2B5EF4-FFF2-40B4-BE49-F238E27FC236}">
                  <a16:creationId xmlns:a16="http://schemas.microsoft.com/office/drawing/2014/main" id="{A0121FB9-A6F8-4E7E-832F-B2C1C3B979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4" name="Line 30">
              <a:extLst>
                <a:ext uri="{FF2B5EF4-FFF2-40B4-BE49-F238E27FC236}">
                  <a16:creationId xmlns:a16="http://schemas.microsoft.com/office/drawing/2014/main" id="{7FD8CDC3-05F4-46B8-86DF-3F528D6D99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5" name="Line 31">
              <a:extLst>
                <a:ext uri="{FF2B5EF4-FFF2-40B4-BE49-F238E27FC236}">
                  <a16:creationId xmlns:a16="http://schemas.microsoft.com/office/drawing/2014/main" id="{3FA9E78C-98A1-4B48-B9D2-650B923944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ECD94593-65E5-4C68-B2B0-C0D7D2EF4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 altLang="ja-JP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FD20E310-AA9F-449C-8E23-088E848B9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D13916B-F458-4957-9A5F-B178DEB8020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64276"/>
            <a:ext cx="2844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2797CE-6703-427E-8803-C6BD9C3BC6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67451"/>
            <a:ext cx="2844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ＭＳ Ｐゴシック" panose="020B0600070205080204" pitchFamily="50" charset="-128"/>
              </a:defRPr>
            </a:lvl1pPr>
          </a:lstStyle>
          <a:p>
            <a:fld id="{25D539AA-2D29-40F9-8C94-6BB352759C7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kumimoji="1"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kumimoji="1"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kumimoji="1"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kumimoji="1"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anose="020B0502020202020204" pitchFamily="34" charset="0"/>
        <a:buChar char="□"/>
        <a:defRPr kumimoji="1"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kumimoji="1"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kumimoji="1"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kumimoji="1"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kumimoji="1" sz="2000">
          <a:solidFill>
            <a:schemeClr val="bg2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4462F6F-682F-43B0-A7A4-224400262E7F}"/>
              </a:ext>
            </a:extLst>
          </p:cNvPr>
          <p:cNvSpPr/>
          <p:nvPr/>
        </p:nvSpPr>
        <p:spPr>
          <a:xfrm>
            <a:off x="1271464" y="908720"/>
            <a:ext cx="6809878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7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クレジットカードの取り扱い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BE1DB0-562A-46CF-B6AD-C210A6615483}"/>
              </a:ext>
            </a:extLst>
          </p:cNvPr>
          <p:cNvSpPr/>
          <p:nvPr/>
        </p:nvSpPr>
        <p:spPr>
          <a:xfrm>
            <a:off x="1199456" y="2060848"/>
            <a:ext cx="10369152" cy="1336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保険調剤の自己負担額を</a:t>
            </a:r>
            <a:endParaRPr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クレジットカード、デビットカードでお支払いただけます。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DCAAEF-DB4E-4C64-8082-1546E6555A3A}"/>
              </a:ext>
            </a:extLst>
          </p:cNvPr>
          <p:cNvSpPr/>
          <p:nvPr/>
        </p:nvSpPr>
        <p:spPr>
          <a:xfrm>
            <a:off x="8616280" y="5445224"/>
            <a:ext cx="2076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取り扱いカード会社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896F028-D7CD-4B94-B561-01DCC2F7358F}"/>
              </a:ext>
            </a:extLst>
          </p:cNvPr>
          <p:cNvGrpSpPr/>
          <p:nvPr/>
        </p:nvGrpSpPr>
        <p:grpSpPr>
          <a:xfrm>
            <a:off x="8328248" y="3717032"/>
            <a:ext cx="2808312" cy="1512168"/>
            <a:chOff x="5951984" y="3933056"/>
            <a:chExt cx="2808312" cy="1512168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A6F2ABE6-C259-45A9-BC8B-0AB458A5725B}"/>
                </a:ext>
              </a:extLst>
            </p:cNvPr>
            <p:cNvSpPr/>
            <p:nvPr/>
          </p:nvSpPr>
          <p:spPr bwMode="auto">
            <a:xfrm>
              <a:off x="5951984" y="3933056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C96CB30B-77F3-430A-8CD9-334FE4CC48C1}"/>
                </a:ext>
              </a:extLst>
            </p:cNvPr>
            <p:cNvSpPr/>
            <p:nvPr/>
          </p:nvSpPr>
          <p:spPr bwMode="auto">
            <a:xfrm>
              <a:off x="6888088" y="3933056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4EEF01B2-F3F5-448D-8D15-CC8D5AA3E907}"/>
                </a:ext>
              </a:extLst>
            </p:cNvPr>
            <p:cNvSpPr/>
            <p:nvPr/>
          </p:nvSpPr>
          <p:spPr bwMode="auto">
            <a:xfrm>
              <a:off x="7824192" y="3933056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3113F15-685C-49F2-AE81-3861CF0369EA}"/>
                </a:ext>
              </a:extLst>
            </p:cNvPr>
            <p:cNvSpPr/>
            <p:nvPr/>
          </p:nvSpPr>
          <p:spPr bwMode="auto">
            <a:xfrm>
              <a:off x="7824192" y="4437112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A18F5FF-3C49-472D-95C2-C1C939D2C644}"/>
                </a:ext>
              </a:extLst>
            </p:cNvPr>
            <p:cNvSpPr/>
            <p:nvPr/>
          </p:nvSpPr>
          <p:spPr bwMode="auto">
            <a:xfrm>
              <a:off x="6888088" y="4437112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3E0872D5-8083-4FBF-ADAA-FDF58F129518}"/>
                </a:ext>
              </a:extLst>
            </p:cNvPr>
            <p:cNvSpPr/>
            <p:nvPr/>
          </p:nvSpPr>
          <p:spPr bwMode="auto">
            <a:xfrm>
              <a:off x="5951984" y="4437112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FEBE119-AB34-4C0F-8073-D038C7D7E287}"/>
                </a:ext>
              </a:extLst>
            </p:cNvPr>
            <p:cNvSpPr/>
            <p:nvPr/>
          </p:nvSpPr>
          <p:spPr bwMode="auto">
            <a:xfrm>
              <a:off x="5951984" y="4941168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9983D8D8-48A5-4D38-953D-9AD16A3DC979}"/>
                </a:ext>
              </a:extLst>
            </p:cNvPr>
            <p:cNvSpPr/>
            <p:nvPr/>
          </p:nvSpPr>
          <p:spPr bwMode="auto">
            <a:xfrm>
              <a:off x="6888088" y="4941168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592780D-8091-4E7C-85DB-CB3A7B1E93AC}"/>
                </a:ext>
              </a:extLst>
            </p:cNvPr>
            <p:cNvSpPr/>
            <p:nvPr/>
          </p:nvSpPr>
          <p:spPr bwMode="auto">
            <a:xfrm>
              <a:off x="7824192" y="4941168"/>
              <a:ext cx="936104" cy="5040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98F56D2-CFD4-4C26-AF12-E5261D04C3BC}"/>
              </a:ext>
            </a:extLst>
          </p:cNvPr>
          <p:cNvSpPr txBox="1"/>
          <p:nvPr/>
        </p:nvSpPr>
        <p:spPr>
          <a:xfrm>
            <a:off x="8616280" y="42210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画像を入れてください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7C04C42-ABAF-4738-8B3F-3D609D802068}"/>
              </a:ext>
            </a:extLst>
          </p:cNvPr>
          <p:cNvSpPr txBox="1">
            <a:spLocks/>
          </p:cNvSpPr>
          <p:nvPr/>
        </p:nvSpPr>
        <p:spPr>
          <a:xfrm>
            <a:off x="8904312" y="5733256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2420343444"/>
      </p:ext>
    </p:extLst>
  </p:cSld>
  <p:clrMapOvr>
    <a:masterClrMapping/>
  </p:clrMapOvr>
</p:sld>
</file>

<file path=ppt/theme/theme1.xml><?xml version="1.0" encoding="utf-8"?>
<a:theme xmlns:a="http://schemas.openxmlformats.org/drawingml/2006/main" name="VertHoriz_TP10069040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TF10069040</Template>
  <TotalTime>11</TotalTime>
  <Words>27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굴림</vt:lpstr>
      <vt:lpstr>UD デジタル 教科書体 NK-R</vt:lpstr>
      <vt:lpstr>Calibri</vt:lpstr>
      <vt:lpstr>Century Gothic</vt:lpstr>
      <vt:lpstr>VertHoriz_TP10069040</vt:lpstr>
      <vt:lpstr>PowerPoint プレゼンテーション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砂田 圭子</dc:creator>
  <cp:keywords/>
  <dc:description/>
  <cp:lastModifiedBy>小杉 美里</cp:lastModifiedBy>
  <cp:revision>3</cp:revision>
  <dcterms:created xsi:type="dcterms:W3CDTF">2018-10-15T05:41:18Z</dcterms:created>
  <dcterms:modified xsi:type="dcterms:W3CDTF">2018-12-20T06:28:04Z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TC100690401041</vt:lpwstr>
  </property>
</Properties>
</file>