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76739" y="1428736"/>
            <a:ext cx="7429552" cy="2143140"/>
          </a:xfr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476739" y="3714752"/>
            <a:ext cx="7429552" cy="19288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6210" y="6357959"/>
            <a:ext cx="2381267" cy="365125"/>
          </a:xfrm>
        </p:spPr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03EB2-1212-45C5-B2D7-AC915AE1B7F5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69FBB-2075-40D1-8D38-056C9D1232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7"/>
        </a:buBlip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8"/>
        </a:buBlip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75920" y="1214422"/>
            <a:ext cx="5572164" cy="1494498"/>
          </a:xfrm>
        </p:spPr>
        <p:txBody>
          <a:bodyPr/>
          <a:lstStyle/>
          <a:p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管理栄養士による</a:t>
            </a:r>
            <a:br>
              <a:rPr lang="en-US" altLang="ja-JP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栄養相談</a:t>
            </a:r>
            <a:endParaRPr kumimoji="1" lang="ja-JP" altLang="en-US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83832" y="2844011"/>
            <a:ext cx="7310446" cy="2790642"/>
          </a:xfrm>
        </p:spPr>
        <p:txBody>
          <a:bodyPr>
            <a:normAutofit/>
          </a:bodyPr>
          <a:lstStyle/>
          <a:p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管理栄養士による</a:t>
            </a:r>
            <a:endParaRPr lang="en-US" altLang="ja-JP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生活習慣病の方への栄養相談や、</a:t>
            </a:r>
            <a:endParaRPr lang="en-US" altLang="ja-JP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食事が思うようにできない方のための</a:t>
            </a:r>
            <a:endParaRPr lang="en-US" altLang="ja-JP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栄養学的アドバイスをおこなっています。</a:t>
            </a:r>
            <a:endParaRPr kumimoji="1" lang="ja-JP" altLang="en-US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F36ADF42-A440-46C7-B168-0B43A1E569BC}"/>
              </a:ext>
            </a:extLst>
          </p:cNvPr>
          <p:cNvSpPr txBox="1">
            <a:spLocks/>
          </p:cNvSpPr>
          <p:nvPr/>
        </p:nvSpPr>
        <p:spPr>
          <a:xfrm>
            <a:off x="9336360" y="5733256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栄養学のプレゼンテーション">
  <a:themeElements>
    <a:clrScheme name="キュート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クラシック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野菜のデザイン テンプレート</TPFriendlyName>
    <NumericId xmlns="1119c2e5-8fb9-4d5f-baf1-202c530f2c34">-1</NumericId>
    <BusinessGroup xmlns="1119c2e5-8fb9-4d5f-baf1-202c530f2c34" xsi:nil="true"/>
    <SourceTitle xmlns="1119c2e5-8fb9-4d5f-baf1-202c530f2c34">野菜のデザイン テンプレート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209496</Value>
      <Value>447394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2009-10-22T01:16:46+00:00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TP010288130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45671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30FF8C01-EB87-498A-84AE-B1C8ECF9ED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BACF09-651F-48A7-BE6E-77B3AD6D85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D82C98-383C-4293-9AEF-23951A9E763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119c2e5-8fb9-4d5f-baf1-202c530f2c3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TF10288130</Template>
  <TotalTime>0</TotalTime>
  <Words>37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UD デジタル 教科書体 NK-R</vt:lpstr>
      <vt:lpstr>Arial</vt:lpstr>
      <vt:lpstr>栄養学のプレゼンテーション</vt:lpstr>
      <vt:lpstr>管理栄養士による 栄養相談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2018-10-15T05:31:12Z</dcterms:created>
  <dcterms:modified xsi:type="dcterms:W3CDTF">2018-12-20T06:24:56Z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