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99CC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3F4AB7-02BE-4B0D-9F61-D4C8734632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326B12B-769A-407F-8A16-09317DE48C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A6F951-95C4-4354-B211-1205FD892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B77E9A-1B19-4585-893A-EB6AAE483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997AFB-B83B-4151-93C5-58A2277BF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062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9A0E28-B8C6-4786-829B-7B959EB9A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132FCEF-752E-445B-8AE5-EF50543AE5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FE8636-64AB-4030-A6C5-624DC54BE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E51390-ABDA-4F3C-BC5D-EBE0679ED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0E36FC-376F-48B2-81C5-CCABEF7FE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823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B450CCE-9B36-42E4-8379-9E297FEA93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AB172CE-E093-479E-AF05-6E8B5D2A7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C50163-681A-4DC8-874E-5C0F75A29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C7B690-3C71-478E-BB1C-A68F63B1C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91D711-C16A-4CB8-82EB-7DB368CAD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313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E913CC-102A-4352-B97D-A367A7539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96C347-7C01-4538-9BA4-19DD36A2A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B4498E-53E2-4271-9765-F45E9D90E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8E6C8C-E0A2-432D-9392-00C1B6150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E4BAC4-AE8D-4396-834C-3610B5DF1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164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6EF77C-9647-4A72-B184-7A2805F21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D92FA8A-CB01-43E9-BDF6-71AEAC302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3B9A3F-95B1-4851-9F9D-AA861EC86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57A420-F825-4A5E-AEB6-10AF06BDA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FFAC49-17B2-487F-B830-0265451A3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39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5811EF-BD41-4855-9407-38005A5F5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256149-73BE-4021-A1D7-7D720A308C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CFBC06E-0ED4-42AC-892C-17B6A733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2BCD16-47A2-4D26-9F4A-5A211E22A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3036606-4C63-4FA2-B7C9-CD938682F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A68A351-0293-4FA0-BCA3-250118F99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515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0E0B9C-6526-4A89-9931-971C08380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A4628E7-C791-43D5-9327-9DA2B85B2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4F24AC6-87A5-4C30-9509-1B2A2F327D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256DBAF-E557-4E1F-954C-D98451CDF3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2C3F228-FEBC-4DCE-8156-E00F29CAC3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B032735-D119-4F7B-A4A4-59A213A85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DCE3603-6243-40B2-9CDD-67C13E191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FCE23AA-CF59-4170-966E-24905E297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609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AAA8C3-B66C-42C9-9A4F-93D7C6723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EB19C00-1F86-437F-958A-42F29308E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5158CB0-EFBC-47FA-9059-6516DA5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900F3CB-6187-4F44-93E6-A2FABD9B0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763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03429D7-69B3-413D-AB73-E4BE61671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3E2A983-8F43-4A35-9395-FB3A70ECA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67708CB-3BB3-48FC-AD69-5B159A0CD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320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B95F3C-7861-408C-986D-0A45B4830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BBA388-9277-410F-9152-FAF5DA7E7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23AE6BF-7A78-499B-A3BA-09C855132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A0B96A9-85C6-440A-8B39-FE2299ED2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4F99C2-7F52-4690-84CD-4FDD75D04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E7A8838-011C-41EE-B283-94B238E58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51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4F3B51-49B9-4D66-B12B-C573D2285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2FD7B23-2E97-45C3-BE42-5294ED7EEE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ECBF94A-F0EF-4624-B310-C1BBBB451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656E99-B2E9-440F-9D4F-E1037246B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86A41A3-3461-4C0C-91F2-EABB2D16C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8E5821-B7B3-4638-9449-6E2E887A4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47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4C13DB4-050A-4269-A899-00F16742A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49FBFB-C674-4E07-BFDF-1B25FD50F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9C2E2C-9858-4CD4-9128-5BF011393B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DD282F-1653-4B62-B73C-2F93CAF9AD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BD5A95-95D0-4B1D-AD54-4A352559D7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593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rgbClr val="FFCCCC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>
            <a:extLst>
              <a:ext uri="{FF2B5EF4-FFF2-40B4-BE49-F238E27FC236}">
                <a16:creationId xmlns:a16="http://schemas.microsoft.com/office/drawing/2014/main" id="{FB70FEC1-D38C-4393-8C1D-95C005B39F6D}"/>
              </a:ext>
            </a:extLst>
          </p:cNvPr>
          <p:cNvSpPr txBox="1">
            <a:spLocks/>
          </p:cNvSpPr>
          <p:nvPr/>
        </p:nvSpPr>
        <p:spPr>
          <a:xfrm>
            <a:off x="856429" y="1759528"/>
            <a:ext cx="11584953" cy="3206298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r>
              <a:rPr lang="ja-JP" altLang="en-US" sz="4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在宅治療中の患者さまにお薬をお届けします。</a:t>
            </a:r>
            <a:endParaRPr lang="en-US" altLang="ja-JP" sz="4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70000"/>
              </a:lnSpc>
            </a:pPr>
            <a:r>
              <a:rPr lang="ja-JP" altLang="en-US" sz="4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お気軽にご相談ください。</a:t>
            </a:r>
          </a:p>
        </p:txBody>
      </p:sp>
      <p:pic>
        <p:nvPicPr>
          <p:cNvPr id="1026" name="Picture 2" descr="http://www.wanpug.com/illust/illust4004.png">
            <a:extLst>
              <a:ext uri="{FF2B5EF4-FFF2-40B4-BE49-F238E27FC236}">
                <a16:creationId xmlns:a16="http://schemas.microsoft.com/office/drawing/2014/main" id="{B5196C7E-1C5D-480E-BDF2-D0C4F7F55E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3549" y="361460"/>
            <a:ext cx="2370306" cy="1882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AA1A8F5-2275-4BFD-8584-AB172E314D89}"/>
              </a:ext>
            </a:extLst>
          </p:cNvPr>
          <p:cNvSpPr txBox="1"/>
          <p:nvPr/>
        </p:nvSpPr>
        <p:spPr>
          <a:xfrm>
            <a:off x="856429" y="942110"/>
            <a:ext cx="61791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在宅治療中の患者さまへ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8D9B709-0295-4330-BC57-1223F176BAB6}"/>
              </a:ext>
            </a:extLst>
          </p:cNvPr>
          <p:cNvSpPr txBox="1"/>
          <p:nvPr/>
        </p:nvSpPr>
        <p:spPr>
          <a:xfrm>
            <a:off x="8839200" y="5237018"/>
            <a:ext cx="33528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9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j-cs"/>
              </a:rPr>
              <a:t>○○薬局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40C32D31-E716-45EC-8B47-2780C88C99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3" y="361460"/>
            <a:ext cx="2064242" cy="1497587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21E7119D-0A69-41CA-811B-1AA49FDBF9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313189" y="4924366"/>
            <a:ext cx="2270666" cy="1647346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75AF481D-4AFB-4B55-937A-613BCF5E0B5D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8223">
            <a:off x="739475" y="5808676"/>
            <a:ext cx="679599" cy="679599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894FDCFA-231A-4AA1-86E0-63063A9B947C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4364" y="5872047"/>
            <a:ext cx="747559" cy="747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016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26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NK-R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砂田 圭子</dc:creator>
  <cp:lastModifiedBy>小杉 美里</cp:lastModifiedBy>
  <cp:revision>15</cp:revision>
  <cp:lastPrinted>2018-12-20T06:07:52Z</cp:lastPrinted>
  <dcterms:created xsi:type="dcterms:W3CDTF">2018-10-15T04:25:59Z</dcterms:created>
  <dcterms:modified xsi:type="dcterms:W3CDTF">2018-12-21T02:06:15Z</dcterms:modified>
</cp:coreProperties>
</file>