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2100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3F4AB7-02BE-4B0D-9F61-D4C873463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26B12B-769A-407F-8A16-09317DE48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6F951-95C4-4354-B211-1205FD892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B77E9A-1B19-4585-893A-EB6AAE48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997AFB-B83B-4151-93C5-58A2277B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06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A0E28-B8C6-4786-829B-7B959EB9A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132FCEF-752E-445B-8AE5-EF50543AE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FE8636-64AB-4030-A6C5-624DC54BE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E51390-ABDA-4F3C-BC5D-EBE0679E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0E36FC-376F-48B2-81C5-CCABEF7F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82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450CCE-9B36-42E4-8379-9E297FEA93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B172CE-E093-479E-AF05-6E8B5D2A7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C50163-681A-4DC8-874E-5C0F75A2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C7B690-3C71-478E-BB1C-A68F63B1C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91D711-C16A-4CB8-82EB-7DB368CA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31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913CC-102A-4352-B97D-A367A753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96C347-7C01-4538-9BA4-19DD36A2A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B4498E-53E2-4271-9765-F45E9D90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8E6C8C-E0A2-432D-9392-00C1B615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E4BAC4-AE8D-4396-834C-3610B5DF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16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EF77C-9647-4A72-B184-7A2805F21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92FA8A-CB01-43E9-BDF6-71AEAC30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3B9A3F-95B1-4851-9F9D-AA861EC8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57A420-F825-4A5E-AEB6-10AF06BDA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FFAC49-17B2-487F-B830-0265451A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39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5811EF-BD41-4855-9407-38005A5F5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256149-73BE-4021-A1D7-7D720A308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FBC06E-0ED4-42AC-892C-17B6A733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2BCD16-47A2-4D26-9F4A-5A211E22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036606-4C63-4FA2-B7C9-CD938682F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68A351-0293-4FA0-BCA3-250118F99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51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0E0B9C-6526-4A89-9931-971C08380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4628E7-C791-43D5-9327-9DA2B85B2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F24AC6-87A5-4C30-9509-1B2A2F327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256DBAF-E557-4E1F-954C-D98451CDF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2C3F228-FEBC-4DCE-8156-E00F29CAC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B032735-D119-4F7B-A4A4-59A213A8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CE3603-6243-40B2-9CDD-67C13E191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FCE23AA-CF59-4170-966E-24905E29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60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AAA8C3-B66C-42C9-9A4F-93D7C672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B19C00-1F86-437F-958A-42F29308E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158CB0-EFBC-47FA-9059-6516DA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0F3CB-6187-4F44-93E6-A2FABD9B0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76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03429D7-69B3-413D-AB73-E4BE6167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3E2A983-8F43-4A35-9395-FB3A70EC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7708CB-3BB3-48FC-AD69-5B159A0C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32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B95F3C-7861-408C-986D-0A45B4830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BBA388-9277-410F-9152-FAF5DA7E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3AE6BF-7A78-499B-A3BA-09C855132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0B96A9-85C6-440A-8B39-FE2299ED2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4F99C2-7F52-4690-84CD-4FDD75D04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7A8838-011C-41EE-B283-94B238E58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1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4F3B51-49B9-4D66-B12B-C573D2285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2FD7B23-2E97-45C3-BE42-5294ED7EE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CBF94A-F0EF-4624-B310-C1BBBB451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656E99-B2E9-440F-9D4F-E1037246B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6A41A3-3461-4C0C-91F2-EABB2D16C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8E5821-B7B3-4638-9449-6E2E887A4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4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4C13DB4-050A-4269-A899-00F16742A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49FBFB-C674-4E07-BFDF-1B25FD50F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9C2E2C-9858-4CD4-9128-5BF011393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DD282F-1653-4B62-B73C-2F93CAF9AD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BD5A95-95D0-4B1D-AD54-4A352559D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59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school2">
            <a:extLst>
              <a:ext uri="{FF2B5EF4-FFF2-40B4-BE49-F238E27FC236}">
                <a16:creationId xmlns:a16="http://schemas.microsoft.com/office/drawing/2014/main" id="{8D8B58E1-C421-400C-8F90-3284E17D2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" y="98474"/>
            <a:ext cx="11338560" cy="666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id="{FB70FEC1-D38C-4393-8C1D-95C005B39F6D}"/>
              </a:ext>
            </a:extLst>
          </p:cNvPr>
          <p:cNvSpPr txBox="1">
            <a:spLocks/>
          </p:cNvSpPr>
          <p:nvPr/>
        </p:nvSpPr>
        <p:spPr>
          <a:xfrm>
            <a:off x="1406770" y="440312"/>
            <a:ext cx="9805180" cy="4053449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全国どこの医療機関発行の処方せんでも、取り扱いいたします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852F2C7E-F213-4D45-9E3A-F3BC4768D508}"/>
              </a:ext>
            </a:extLst>
          </p:cNvPr>
          <p:cNvSpPr txBox="1">
            <a:spLocks/>
          </p:cNvSpPr>
          <p:nvPr/>
        </p:nvSpPr>
        <p:spPr>
          <a:xfrm>
            <a:off x="8683391" y="5375564"/>
            <a:ext cx="2580355" cy="909019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</a:p>
        </p:txBody>
      </p:sp>
      <p:pic>
        <p:nvPicPr>
          <p:cNvPr id="2" name="Picture 2" descr="http://www.wanpug.com/illust/illust4985.png">
            <a:extLst>
              <a:ext uri="{FF2B5EF4-FFF2-40B4-BE49-F238E27FC236}">
                <a16:creationId xmlns:a16="http://schemas.microsoft.com/office/drawing/2014/main" id="{2387756B-EAF8-47C1-859F-51B7103B0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959" y="4008856"/>
            <a:ext cx="2698083" cy="161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016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砂田 圭子</dc:creator>
  <cp:lastModifiedBy>小杉 美里</cp:lastModifiedBy>
  <cp:revision>5</cp:revision>
  <dcterms:created xsi:type="dcterms:W3CDTF">2018-10-15T04:25:59Z</dcterms:created>
  <dcterms:modified xsi:type="dcterms:W3CDTF">2018-12-21T01:44:53Z</dcterms:modified>
</cp:coreProperties>
</file>