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936" y="9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16" r="16727" b="42948"/>
          <a:stretch/>
        </p:blipFill>
        <p:spPr>
          <a:xfrm>
            <a:off x="0" y="123478"/>
            <a:ext cx="9144000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213" y="83347"/>
            <a:ext cx="850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医師診療</a:t>
            </a:r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スケジュール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32292" y="2251137"/>
            <a:ext cx="6256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医師診療スケジュール</a:t>
            </a:r>
            <a:endParaRPr kumimoji="1" lang="ja-JP" altLang="en-US" sz="4000" b="1" spc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1331640" y="2283718"/>
            <a:ext cx="591135" cy="577700"/>
          </a:xfrm>
          <a:prstGeom prst="ellipse">
            <a:avLst/>
          </a:prstGeom>
          <a:gradFill>
            <a:gsLst>
              <a:gs pos="0">
                <a:schemeClr val="bg2">
                  <a:tint val="90000"/>
                  <a:lumMod val="120000"/>
                </a:schemeClr>
              </a:gs>
              <a:gs pos="54000">
                <a:schemeClr val="tx1">
                  <a:lumMod val="65000"/>
                  <a:lumOff val="35000"/>
                </a:schemeClr>
              </a:gs>
            </a:gsLst>
            <a:lin ang="5400000" scaled="0"/>
          </a:gra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816"/>
    </mc:Choice>
    <mc:Fallback>
      <p:transition spd="slow" advTm="88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3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 animBg="1"/>
      <p:bldP spid="1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411510"/>
            <a:ext cx="9216572" cy="429994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2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6213" y="1226392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pc="600" dirty="0">
                <a:latin typeface="メイリオ" panose="020B0604030504040204" pitchFamily="50" charset="-128"/>
              </a:rPr>
              <a:t>小児科</a:t>
            </a:r>
            <a:endParaRPr lang="en-US" altLang="zh-CN" sz="32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519105"/>
              </p:ext>
            </p:extLst>
          </p:nvPr>
        </p:nvGraphicFramePr>
        <p:xfrm>
          <a:off x="323528" y="2016923"/>
          <a:ext cx="8621419" cy="80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079"/>
                <a:gridCol w="7209340"/>
              </a:tblGrid>
              <a:tr h="80582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代診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○○医師 → ○○医師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93043" y="2881218"/>
            <a:ext cx="865480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pc="600" dirty="0" smtClean="0">
                <a:latin typeface="+mn-ea"/>
              </a:rPr>
              <a:t>※</a:t>
            </a:r>
            <a:r>
              <a:rPr lang="en-US" altLang="ja-JP" spc="600" dirty="0" smtClean="0">
                <a:latin typeface="+mn-ea"/>
              </a:rPr>
              <a:t>12</a:t>
            </a:r>
            <a:r>
              <a:rPr lang="ja-JP" altLang="en-US" spc="600" dirty="0">
                <a:latin typeface="+mn-ea"/>
              </a:rPr>
              <a:t>月</a:t>
            </a:r>
            <a:r>
              <a:rPr lang="en-US" altLang="ja-JP" spc="600" dirty="0">
                <a:latin typeface="+mn-ea"/>
              </a:rPr>
              <a:t>18</a:t>
            </a:r>
            <a:r>
              <a:rPr lang="ja-JP" altLang="en-US" spc="600" dirty="0">
                <a:latin typeface="+mn-ea"/>
              </a:rPr>
              <a:t>日</a:t>
            </a:r>
            <a:r>
              <a:rPr lang="en-US" altLang="ja-JP" spc="600" dirty="0">
                <a:latin typeface="+mn-ea"/>
              </a:rPr>
              <a:t>(</a:t>
            </a:r>
            <a:r>
              <a:rPr lang="ja-JP" altLang="en-US" spc="600" dirty="0">
                <a:latin typeface="+mn-ea"/>
              </a:rPr>
              <a:t>月</a:t>
            </a:r>
            <a:r>
              <a:rPr lang="en-US" altLang="ja-JP" spc="600" dirty="0">
                <a:latin typeface="+mn-ea"/>
              </a:rPr>
              <a:t>)</a:t>
            </a:r>
            <a:r>
              <a:rPr lang="ja-JP" altLang="en-US" spc="600" dirty="0">
                <a:latin typeface="+mn-ea"/>
              </a:rPr>
              <a:t>は代診となります。</a:t>
            </a:r>
            <a:endParaRPr kumimoji="1" lang="ja-JP" altLang="en-US" spc="600" dirty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6213" y="83347"/>
            <a:ext cx="850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医師診療</a:t>
            </a:r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スケジュール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717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657"/>
    </mc:Choice>
    <mc:Fallback>
      <p:transition spd="slow" advTm="126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12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2568</TotalTime>
  <Words>29</Words>
  <Application>Microsoft Office PowerPoint</Application>
  <PresentationFormat>画面に合わせる (16:9)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FS</cp:lastModifiedBy>
  <cp:revision>75</cp:revision>
  <dcterms:created xsi:type="dcterms:W3CDTF">2017-08-30T05:37:27Z</dcterms:created>
  <dcterms:modified xsi:type="dcterms:W3CDTF">2018-03-09T11:59:52Z</dcterms:modified>
</cp:coreProperties>
</file>