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1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203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2A79A-26A5-463E-B9C2-B17B75F40AAA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66BA2-B650-40FB-8696-C78F8308B4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569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 スライド">
    <p:bg>
      <p:bgPr>
        <a:gradFill rotWithShape="1">
          <a:gsLst>
            <a:gs pos="0">
              <a:schemeClr val="bg2">
                <a:tint val="90000"/>
                <a:lumMod val="120000"/>
              </a:schemeClr>
            </a:gs>
            <a:gs pos="54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090422" y="3908295"/>
            <a:ext cx="4429125" cy="1714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3909060"/>
            <a:ext cx="1583911" cy="1714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090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-589"/>
            <a:ext cx="1767506" cy="514052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86318-DF32-43DF-A06A-F00D54CEB4A7}" type="datetimeFigureOut">
              <a:rPr kumimoji="1" lang="ja-JP" altLang="en-US" smtClean="0"/>
              <a:t>2018/3/12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86B6AD6C-9235-4F6E-8A1F-BBFDF96284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65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iming>
    <p:tnLst>
      <p:par>
        <p:cTn id="1" dur="indefinite" restart="never" nodeType="tmRoot"/>
      </p:par>
    </p:tnLst>
  </p:timing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46213" y="83347"/>
            <a:ext cx="850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長期休暇案内（年末年始）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915816" y="2224101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長期休暇案内</a:t>
            </a:r>
            <a:endParaRPr kumimoji="1" lang="ja-JP" altLang="en-US" sz="4400" b="1" spc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円/楕円 13"/>
          <p:cNvSpPr/>
          <p:nvPr/>
        </p:nvSpPr>
        <p:spPr>
          <a:xfrm>
            <a:off x="2115164" y="2282082"/>
            <a:ext cx="591135" cy="577700"/>
          </a:xfrm>
          <a:prstGeom prst="ellipse">
            <a:avLst/>
          </a:prstGeom>
          <a:gradFill>
            <a:gsLst>
              <a:gs pos="0">
                <a:schemeClr val="bg2">
                  <a:tint val="90000"/>
                  <a:lumMod val="120000"/>
                </a:schemeClr>
              </a:gs>
              <a:gs pos="54000">
                <a:schemeClr val="tx1">
                  <a:lumMod val="65000"/>
                  <a:lumOff val="35000"/>
                </a:schemeClr>
              </a:gs>
            </a:gsLst>
            <a:lin ang="5400000" scaled="0"/>
          </a:gradFill>
          <a:ln>
            <a:noFill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586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34"/>
    </mc:Choice>
    <mc:Fallback xmlns="">
      <p:transition spd="slow" advTm="81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xit" presetSubtype="0" fill="hold" grpId="1" nodeType="afterEffect">
                                  <p:stCondLst>
                                    <p:cond delay="3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 animBg="1"/>
      <p:bldP spid="1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411510"/>
            <a:ext cx="9216572" cy="4299942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2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1826" y="896464"/>
            <a:ext cx="7369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spc="600" dirty="0">
                <a:latin typeface="メイリオ" panose="020B0604030504040204" pitchFamily="50" charset="-128"/>
              </a:rPr>
              <a:t>年末年始お休みのお知らせ</a:t>
            </a:r>
            <a:endParaRPr lang="en-US" altLang="zh-CN" sz="3200" b="1" spc="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61388" y="1500341"/>
            <a:ext cx="8775107" cy="2799601"/>
          </a:xfrm>
          <a:prstGeom prst="rect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0">
                <a:schemeClr val="bg1"/>
              </a:gs>
              <a:gs pos="100000">
                <a:schemeClr val="bg1">
                  <a:shade val="100000"/>
                  <a:satMod val="115000"/>
                  <a:alpha val="66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1826" y="1612726"/>
            <a:ext cx="6685569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pc="600" dirty="0" smtClean="0">
                <a:latin typeface="+mn-ea"/>
              </a:rPr>
              <a:t>※</a:t>
            </a:r>
            <a:r>
              <a:rPr lang="ja-JP" altLang="en-US" spc="600" dirty="0" smtClean="0">
                <a:latin typeface="+mn-ea"/>
              </a:rPr>
              <a:t>平成</a:t>
            </a:r>
            <a:r>
              <a:rPr lang="ja-JP" altLang="en-US" spc="600" dirty="0" smtClean="0">
                <a:latin typeface="+mn-ea"/>
              </a:rPr>
              <a:t>〇〇</a:t>
            </a:r>
            <a:r>
              <a:rPr lang="ja-JP" altLang="en-US" spc="600" dirty="0" smtClean="0">
                <a:latin typeface="+mn-ea"/>
              </a:rPr>
              <a:t>年</a:t>
            </a:r>
            <a:r>
              <a:rPr lang="ja-JP" altLang="en-US" spc="600" dirty="0" smtClean="0">
                <a:latin typeface="+mn-ea"/>
              </a:rPr>
              <a:t>〇〇</a:t>
            </a:r>
            <a:r>
              <a:rPr lang="ja-JP" altLang="en-US" spc="600" dirty="0" smtClean="0">
                <a:latin typeface="+mn-ea"/>
              </a:rPr>
              <a:t>月</a:t>
            </a:r>
            <a:r>
              <a:rPr lang="ja-JP" altLang="en-US" spc="600" dirty="0" smtClean="0">
                <a:latin typeface="+mn-ea"/>
              </a:rPr>
              <a:t>〇</a:t>
            </a:r>
            <a:r>
              <a:rPr lang="ja-JP" altLang="en-US" spc="600" dirty="0">
                <a:latin typeface="+mn-ea"/>
              </a:rPr>
              <a:t>〇</a:t>
            </a:r>
            <a:r>
              <a:rPr lang="ja-JP" altLang="en-US" spc="600" dirty="0" smtClean="0">
                <a:latin typeface="+mn-ea"/>
              </a:rPr>
              <a:t>日</a:t>
            </a:r>
            <a:r>
              <a:rPr lang="en-US" altLang="ja-JP" spc="600" dirty="0" smtClean="0">
                <a:latin typeface="+mn-ea"/>
              </a:rPr>
              <a:t>(</a:t>
            </a:r>
            <a:r>
              <a:rPr lang="ja-JP" altLang="en-US" spc="600" dirty="0" smtClean="0">
                <a:latin typeface="+mn-ea"/>
              </a:rPr>
              <a:t>〇</a:t>
            </a:r>
            <a:r>
              <a:rPr lang="en-US" altLang="ja-JP" spc="600" dirty="0" smtClean="0">
                <a:latin typeface="+mn-ea"/>
              </a:rPr>
              <a:t>)</a:t>
            </a:r>
            <a:r>
              <a:rPr lang="ja-JP" altLang="en-US" spc="600" dirty="0">
                <a:latin typeface="+mn-ea"/>
              </a:rPr>
              <a:t>午後から</a:t>
            </a:r>
            <a:r>
              <a:rPr lang="ja-JP" altLang="en-US" spc="600" dirty="0" smtClean="0">
                <a:latin typeface="+mn-ea"/>
              </a:rPr>
              <a:t>平成</a:t>
            </a:r>
            <a:r>
              <a:rPr lang="ja-JP" altLang="en-US" spc="600" dirty="0" smtClean="0">
                <a:latin typeface="+mn-ea"/>
              </a:rPr>
              <a:t>〇〇</a:t>
            </a:r>
            <a:r>
              <a:rPr lang="ja-JP" altLang="en-US" spc="600" dirty="0" smtClean="0">
                <a:latin typeface="+mn-ea"/>
              </a:rPr>
              <a:t>年</a:t>
            </a:r>
            <a:r>
              <a:rPr lang="ja-JP" altLang="en-US" spc="600" dirty="0" smtClean="0">
                <a:latin typeface="+mn-ea"/>
              </a:rPr>
              <a:t>〇</a:t>
            </a:r>
            <a:r>
              <a:rPr lang="ja-JP" altLang="en-US" spc="600" dirty="0" smtClean="0">
                <a:latin typeface="+mn-ea"/>
              </a:rPr>
              <a:t>月</a:t>
            </a:r>
            <a:r>
              <a:rPr lang="ja-JP" altLang="en-US" spc="600" dirty="0" smtClean="0">
                <a:latin typeface="+mn-ea"/>
              </a:rPr>
              <a:t>〇</a:t>
            </a:r>
            <a:r>
              <a:rPr lang="ja-JP" altLang="en-US" spc="600" dirty="0">
                <a:latin typeface="+mn-ea"/>
              </a:rPr>
              <a:t>〇</a:t>
            </a:r>
            <a:r>
              <a:rPr lang="ja-JP" altLang="en-US" spc="600" dirty="0" smtClean="0">
                <a:latin typeface="+mn-ea"/>
              </a:rPr>
              <a:t>日</a:t>
            </a:r>
            <a:r>
              <a:rPr lang="en-US" altLang="ja-JP" spc="600" dirty="0" smtClean="0">
                <a:latin typeface="+mn-ea"/>
              </a:rPr>
              <a:t>(</a:t>
            </a:r>
            <a:r>
              <a:rPr lang="ja-JP" altLang="en-US" spc="600" dirty="0">
                <a:latin typeface="+mn-ea"/>
              </a:rPr>
              <a:t>〇</a:t>
            </a:r>
            <a:r>
              <a:rPr lang="en-US" altLang="ja-JP" spc="600" dirty="0" smtClean="0">
                <a:latin typeface="+mn-ea"/>
              </a:rPr>
              <a:t>)</a:t>
            </a:r>
            <a:r>
              <a:rPr lang="ja-JP" altLang="en-US" spc="600" dirty="0" err="1">
                <a:latin typeface="+mn-ea"/>
              </a:rPr>
              <a:t>まで</a:t>
            </a:r>
            <a:r>
              <a:rPr lang="ja-JP" altLang="en-US" spc="600" dirty="0">
                <a:latin typeface="+mn-ea"/>
              </a:rPr>
              <a:t>休診とさせて頂きます</a:t>
            </a:r>
            <a:r>
              <a:rPr lang="ja-JP" altLang="en-US" spc="600" dirty="0" smtClean="0">
                <a:latin typeface="+mn-ea"/>
              </a:rPr>
              <a:t>。</a:t>
            </a:r>
            <a:endParaRPr lang="en-US" altLang="ja-JP" spc="600" dirty="0" smtClean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altLang="ja-JP" spc="6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pc="600" dirty="0" smtClean="0">
                <a:latin typeface="+mn-ea"/>
              </a:rPr>
              <a:t>尚</a:t>
            </a:r>
            <a:r>
              <a:rPr lang="ja-JP" altLang="en-US" spc="600" dirty="0" smtClean="0">
                <a:latin typeface="+mn-ea"/>
              </a:rPr>
              <a:t>、</a:t>
            </a:r>
            <a:r>
              <a:rPr lang="ja-JP" altLang="en-US" spc="600" dirty="0" smtClean="0">
                <a:latin typeface="+mn-ea"/>
              </a:rPr>
              <a:t>〇</a:t>
            </a:r>
            <a:r>
              <a:rPr lang="ja-JP" altLang="en-US" spc="600" dirty="0">
                <a:latin typeface="+mn-ea"/>
              </a:rPr>
              <a:t>〇</a:t>
            </a:r>
            <a:r>
              <a:rPr lang="ja-JP" altLang="en-US" spc="600" dirty="0" smtClean="0">
                <a:latin typeface="+mn-ea"/>
              </a:rPr>
              <a:t>日</a:t>
            </a:r>
            <a:r>
              <a:rPr lang="en-US" altLang="ja-JP" spc="600" dirty="0" smtClean="0">
                <a:latin typeface="+mn-ea"/>
              </a:rPr>
              <a:t>(</a:t>
            </a:r>
            <a:r>
              <a:rPr lang="ja-JP" altLang="en-US" spc="600" dirty="0">
                <a:latin typeface="+mn-ea"/>
              </a:rPr>
              <a:t>〇</a:t>
            </a:r>
            <a:r>
              <a:rPr lang="en-US" altLang="ja-JP" spc="600" dirty="0" smtClean="0">
                <a:latin typeface="+mn-ea"/>
              </a:rPr>
              <a:t>)</a:t>
            </a:r>
            <a:r>
              <a:rPr lang="ja-JP" altLang="en-US" spc="600" dirty="0">
                <a:latin typeface="+mn-ea"/>
              </a:rPr>
              <a:t>は午後</a:t>
            </a:r>
            <a:r>
              <a:rPr lang="en-US" altLang="ja-JP" spc="600" dirty="0">
                <a:latin typeface="+mn-ea"/>
              </a:rPr>
              <a:t>1</a:t>
            </a:r>
            <a:r>
              <a:rPr lang="ja-JP" altLang="en-US" spc="600" dirty="0">
                <a:latin typeface="+mn-ea"/>
              </a:rPr>
              <a:t>時迄とさせていただき、予防接種はインフルエンザのみ承ります。</a:t>
            </a:r>
            <a:endParaRPr kumimoji="1" lang="ja-JP" altLang="en-US" spc="600" dirty="0">
              <a:latin typeface="+mn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/>
          <a:srcRect l="23385" r="22128" b="5134"/>
          <a:stretch/>
        </p:blipFill>
        <p:spPr>
          <a:xfrm>
            <a:off x="7151273" y="1879311"/>
            <a:ext cx="1872208" cy="2439733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0" y="4711452"/>
            <a:ext cx="9144001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0" y="-1"/>
            <a:ext cx="9144001" cy="56411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6213" y="83347"/>
            <a:ext cx="8502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spc="6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長期休暇案内（年末年始）</a:t>
            </a:r>
            <a:endParaRPr lang="en-US" altLang="zh-CN" sz="2400" b="1" spc="6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71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45"/>
    </mc:Choice>
    <mc:Fallback xmlns="">
      <p:transition spd="slow" advTm="1424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9" grpId="0" animBg="1"/>
      <p:bldP spid="12" grpId="0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2036</TotalTime>
  <Words>66</Words>
  <Application>Microsoft Office PowerPoint</Application>
  <PresentationFormat>画面に合わせる (16:9)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Calibri</vt:lpstr>
      <vt:lpstr>Century Gothic</vt:lpstr>
      <vt:lpstr>Wingdings 3</vt:lpstr>
      <vt:lpstr>ウィスプ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FS</dc:creator>
  <cp:lastModifiedBy>adachi</cp:lastModifiedBy>
  <cp:revision>76</cp:revision>
  <dcterms:created xsi:type="dcterms:W3CDTF">2017-08-30T05:37:27Z</dcterms:created>
  <dcterms:modified xsi:type="dcterms:W3CDTF">2018-03-12T02:37:43Z</dcterms:modified>
</cp:coreProperties>
</file>