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2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 userDrawn="1"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長期休暇案内（年末年始）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5816" y="2224101"/>
            <a:ext cx="53285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長期休暇案内</a:t>
            </a:r>
            <a:endParaRPr kumimoji="1" lang="ja-JP" altLang="en-US" sz="4400" b="1" spc="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円/楕円 13"/>
          <p:cNvSpPr/>
          <p:nvPr/>
        </p:nvSpPr>
        <p:spPr>
          <a:xfrm>
            <a:off x="2115164" y="2282082"/>
            <a:ext cx="591135" cy="577700"/>
          </a:xfrm>
          <a:prstGeom prst="ellipse">
            <a:avLst/>
          </a:prstGeom>
          <a:gradFill>
            <a:gsLst>
              <a:gs pos="0">
                <a:schemeClr val="bg2">
                  <a:tint val="90000"/>
                  <a:lumMod val="120000"/>
                </a:schemeClr>
              </a:gs>
              <a:gs pos="54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34"/>
    </mc:Choice>
    <mc:Fallback xmlns="">
      <p:transition spd="slow" advTm="81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35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 animBg="1"/>
      <p:bldP spid="1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411510"/>
            <a:ext cx="9216572" cy="4299942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1826" y="896464"/>
            <a:ext cx="7369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600" dirty="0">
                <a:latin typeface="メイリオ" panose="020B0604030504040204" pitchFamily="50" charset="-128"/>
              </a:rPr>
              <a:t>年末年始お休みのお知らせ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61388" y="1500341"/>
            <a:ext cx="8775107" cy="279960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91826" y="1612726"/>
            <a:ext cx="668556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pc="600" dirty="0" smtClean="0">
                <a:latin typeface="+mn-ea"/>
              </a:rPr>
              <a:t>※</a:t>
            </a:r>
            <a:r>
              <a:rPr lang="ja-JP" altLang="en-US" spc="600" dirty="0" smtClean="0">
                <a:latin typeface="+mn-ea"/>
              </a:rPr>
              <a:t>平成</a:t>
            </a:r>
            <a:r>
              <a:rPr lang="ja-JP" altLang="en-US" spc="600" dirty="0" smtClean="0">
                <a:latin typeface="+mn-ea"/>
              </a:rPr>
              <a:t>〇〇</a:t>
            </a:r>
            <a:r>
              <a:rPr lang="ja-JP" altLang="en-US" spc="600" dirty="0" smtClean="0">
                <a:latin typeface="+mn-ea"/>
              </a:rPr>
              <a:t>年</a:t>
            </a:r>
            <a:r>
              <a:rPr lang="ja-JP" altLang="en-US" spc="600" dirty="0" smtClean="0">
                <a:latin typeface="+mn-ea"/>
              </a:rPr>
              <a:t>〇〇</a:t>
            </a:r>
            <a:r>
              <a:rPr lang="ja-JP" altLang="en-US" spc="600" dirty="0" smtClean="0">
                <a:latin typeface="+mn-ea"/>
              </a:rPr>
              <a:t>月</a:t>
            </a:r>
            <a:r>
              <a:rPr lang="ja-JP" altLang="en-US" spc="600" dirty="0" smtClean="0">
                <a:latin typeface="+mn-ea"/>
              </a:rPr>
              <a:t>〇</a:t>
            </a:r>
            <a:r>
              <a:rPr lang="ja-JP" altLang="en-US" spc="600" dirty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日</a:t>
            </a:r>
            <a:r>
              <a:rPr lang="en-US" altLang="ja-JP" spc="600" dirty="0" smtClean="0">
                <a:latin typeface="+mn-ea"/>
              </a:rPr>
              <a:t>(</a:t>
            </a:r>
            <a:r>
              <a:rPr lang="ja-JP" altLang="en-US" spc="600" dirty="0" smtClean="0">
                <a:latin typeface="+mn-ea"/>
              </a:rPr>
              <a:t>〇</a:t>
            </a:r>
            <a:r>
              <a:rPr lang="en-US" altLang="ja-JP" spc="600" dirty="0" smtClean="0">
                <a:latin typeface="+mn-ea"/>
              </a:rPr>
              <a:t>)</a:t>
            </a:r>
            <a:r>
              <a:rPr lang="ja-JP" altLang="en-US" spc="600" dirty="0">
                <a:latin typeface="+mn-ea"/>
              </a:rPr>
              <a:t>午後から</a:t>
            </a:r>
            <a:r>
              <a:rPr lang="ja-JP" altLang="en-US" spc="600" dirty="0" smtClean="0">
                <a:latin typeface="+mn-ea"/>
              </a:rPr>
              <a:t>平成</a:t>
            </a:r>
            <a:r>
              <a:rPr lang="ja-JP" altLang="en-US" spc="600" dirty="0" smtClean="0">
                <a:latin typeface="+mn-ea"/>
              </a:rPr>
              <a:t>〇〇</a:t>
            </a:r>
            <a:r>
              <a:rPr lang="ja-JP" altLang="en-US" spc="600" dirty="0" smtClean="0">
                <a:latin typeface="+mn-ea"/>
              </a:rPr>
              <a:t>年</a:t>
            </a:r>
            <a:r>
              <a:rPr lang="ja-JP" altLang="en-US" spc="600" dirty="0" smtClean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月</a:t>
            </a:r>
            <a:r>
              <a:rPr lang="ja-JP" altLang="en-US" spc="600" dirty="0" smtClean="0">
                <a:latin typeface="+mn-ea"/>
              </a:rPr>
              <a:t>〇</a:t>
            </a:r>
            <a:r>
              <a:rPr lang="ja-JP" altLang="en-US" spc="600" dirty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日</a:t>
            </a:r>
            <a:r>
              <a:rPr lang="en-US" altLang="ja-JP" spc="600" dirty="0" smtClean="0">
                <a:latin typeface="+mn-ea"/>
              </a:rPr>
              <a:t>(</a:t>
            </a:r>
            <a:r>
              <a:rPr lang="ja-JP" altLang="en-US" spc="600" dirty="0">
                <a:latin typeface="+mn-ea"/>
              </a:rPr>
              <a:t>〇</a:t>
            </a:r>
            <a:r>
              <a:rPr lang="en-US" altLang="ja-JP" spc="600" dirty="0" smtClean="0">
                <a:latin typeface="+mn-ea"/>
              </a:rPr>
              <a:t>)</a:t>
            </a:r>
            <a:r>
              <a:rPr lang="ja-JP" altLang="en-US" spc="600" dirty="0" err="1">
                <a:latin typeface="+mn-ea"/>
              </a:rPr>
              <a:t>まで</a:t>
            </a:r>
            <a:r>
              <a:rPr lang="ja-JP" altLang="en-US" spc="600" dirty="0">
                <a:latin typeface="+mn-ea"/>
              </a:rPr>
              <a:t>休診とさせて頂きます</a:t>
            </a:r>
            <a:r>
              <a:rPr lang="ja-JP" altLang="en-US" spc="600" dirty="0" smtClean="0">
                <a:latin typeface="+mn-ea"/>
              </a:rPr>
              <a:t>。</a:t>
            </a:r>
            <a:endParaRPr lang="en-US" altLang="ja-JP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ja-JP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尚</a:t>
            </a:r>
            <a:r>
              <a:rPr lang="ja-JP" altLang="en-US" spc="600" dirty="0" smtClean="0">
                <a:latin typeface="+mn-ea"/>
              </a:rPr>
              <a:t>、</a:t>
            </a:r>
            <a:r>
              <a:rPr lang="ja-JP" altLang="en-US" spc="600" dirty="0" smtClean="0">
                <a:latin typeface="+mn-ea"/>
              </a:rPr>
              <a:t>〇</a:t>
            </a:r>
            <a:r>
              <a:rPr lang="ja-JP" altLang="en-US" spc="600" dirty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日</a:t>
            </a:r>
            <a:r>
              <a:rPr lang="en-US" altLang="ja-JP" spc="600" dirty="0" smtClean="0">
                <a:latin typeface="+mn-ea"/>
              </a:rPr>
              <a:t>(</a:t>
            </a:r>
            <a:r>
              <a:rPr lang="ja-JP" altLang="en-US" spc="600" dirty="0">
                <a:latin typeface="+mn-ea"/>
              </a:rPr>
              <a:t>〇</a:t>
            </a:r>
            <a:r>
              <a:rPr lang="en-US" altLang="ja-JP" spc="600" dirty="0" smtClean="0">
                <a:latin typeface="+mn-ea"/>
              </a:rPr>
              <a:t>)</a:t>
            </a:r>
            <a:r>
              <a:rPr lang="ja-JP" altLang="en-US" spc="600" dirty="0">
                <a:latin typeface="+mn-ea"/>
              </a:rPr>
              <a:t>は午後</a:t>
            </a:r>
            <a:r>
              <a:rPr lang="en-US" altLang="ja-JP" spc="600" dirty="0">
                <a:latin typeface="+mn-ea"/>
              </a:rPr>
              <a:t>1</a:t>
            </a:r>
            <a:r>
              <a:rPr lang="ja-JP" altLang="en-US" spc="600" dirty="0">
                <a:latin typeface="+mn-ea"/>
              </a:rPr>
              <a:t>時迄とさせていただき、予防接種はインフルエンザのみ承ります。</a:t>
            </a:r>
            <a:endParaRPr kumimoji="1" lang="ja-JP" altLang="en-US" spc="600" dirty="0">
              <a:latin typeface="+mn-ea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3385" r="22128" b="5134"/>
          <a:stretch/>
        </p:blipFill>
        <p:spPr>
          <a:xfrm>
            <a:off x="7151273" y="1879311"/>
            <a:ext cx="1872208" cy="2439733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長期休暇案内（年末年始）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45"/>
    </mc:Choice>
    <mc:Fallback xmlns="">
      <p:transition spd="slow" advTm="142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/>
      <p:bldP spid="9" grpId="0" animBg="1"/>
      <p:bldP spid="12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2036</TotalTime>
  <Words>66</Words>
  <Application>Microsoft Office PowerPoint</Application>
  <PresentationFormat>画面に合わせる (16:9)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76</cp:revision>
  <dcterms:created xsi:type="dcterms:W3CDTF">2017-08-30T05:37:27Z</dcterms:created>
  <dcterms:modified xsi:type="dcterms:W3CDTF">2018-03-12T02:37:43Z</dcterms:modified>
</cp:coreProperties>
</file>