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60" r:id="rId2"/>
    <p:sldId id="261" r:id="rId3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0" autoAdjust="0"/>
    <p:restoredTop sz="86364" autoAdjust="0"/>
  </p:normalViewPr>
  <p:slideViewPr>
    <p:cSldViewPr>
      <p:cViewPr varScale="1">
        <p:scale>
          <a:sx n="50" d="100"/>
          <a:sy n="50" d="100"/>
        </p:scale>
        <p:origin x="36" y="1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2A79A-26A5-463E-B9C2-B17B75F40AAA}" type="datetimeFigureOut">
              <a:rPr kumimoji="1" lang="ja-JP" altLang="en-US" smtClean="0"/>
              <a:t>2018/4/27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66BA2-B650-40FB-8696-C78F8308B4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9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66BA2-B650-40FB-8696-C78F8308B4E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362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 スライド"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54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090422" y="3908295"/>
            <a:ext cx="4429125" cy="17145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3909060"/>
            <a:ext cx="1583911" cy="1714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3"/>
          <a:stretch/>
        </p:blipFill>
        <p:spPr>
          <a:xfrm>
            <a:off x="0" y="473868"/>
            <a:ext cx="9144000" cy="4330130"/>
          </a:xfrm>
          <a:prstGeom prst="rect">
            <a:avLst/>
          </a:prstGeom>
          <a:blipFill dpi="0" rotWithShape="1"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24371090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86318-DF32-43DF-A06A-F00D54CEB4A7}" type="datetimeFigureOut">
              <a:rPr kumimoji="1" lang="ja-JP" altLang="en-US" smtClean="0"/>
              <a:t>2018/4/27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65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l" defTabSz="342900" rtl="0" eaLnBrk="1" latinLnBrk="0" hangingPunct="1">
        <a:spcBef>
          <a:spcPct val="0"/>
        </a:spcBef>
        <a:buNone/>
        <a:defRPr kumimoji="1"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46213" y="83347"/>
            <a:ext cx="5126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spc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休診日のお知らせ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64340" y="2224101"/>
            <a:ext cx="53285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休診日のお知らせ</a:t>
            </a:r>
            <a:endParaRPr kumimoji="1" lang="ja-JP" altLang="en-US" sz="4400" b="1" spc="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1835696" y="2260541"/>
            <a:ext cx="591135" cy="577700"/>
          </a:xfrm>
          <a:prstGeom prst="ellipse">
            <a:avLst/>
          </a:prstGeom>
          <a:gradFill flip="none" rotWithShape="1">
            <a:gsLst>
              <a:gs pos="0">
                <a:srgbClr val="00B050"/>
              </a:gs>
              <a:gs pos="78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glow>
              <a:schemeClr val="bg1">
                <a:lumMod val="75000"/>
                <a:alpha val="40000"/>
              </a:schemeClr>
            </a:glow>
            <a:outerShdw blurRad="50800" dist="50800" dir="5400000"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58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06"/>
    </mc:Choice>
    <mc:Fallback xmlns="">
      <p:transition spd="slow" advTm="840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40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3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 animBg="1"/>
      <p:bldP spid="1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411510"/>
            <a:ext cx="9216572" cy="4299942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0">
                <a:schemeClr val="bg1"/>
              </a:gs>
              <a:gs pos="100000">
                <a:schemeClr val="bg1">
                  <a:shade val="100000"/>
                  <a:satMod val="115000"/>
                  <a:alpha val="2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6816" y="915566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spc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休診</a:t>
            </a:r>
            <a:r>
              <a:rPr lang="ja-JP" altLang="en-US" sz="3200" b="1" spc="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lang="en-US" altLang="zh-CN" sz="3200" b="1" spc="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740167"/>
              </p:ext>
            </p:extLst>
          </p:nvPr>
        </p:nvGraphicFramePr>
        <p:xfrm>
          <a:off x="279601" y="1576725"/>
          <a:ext cx="8621419" cy="805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3870"/>
                <a:gridCol w="6007549"/>
              </a:tblGrid>
              <a:tr h="805820"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休診日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土曜日、日曜日及び祝祭日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249116" y="2441020"/>
            <a:ext cx="8654807" cy="1719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pc="600" dirty="0" smtClean="0">
                <a:latin typeface="+mn-ea"/>
              </a:rPr>
              <a:t>※</a:t>
            </a:r>
            <a:r>
              <a:rPr lang="ja-JP" altLang="en-US" spc="600" dirty="0">
                <a:latin typeface="+mn-ea"/>
              </a:rPr>
              <a:t>当院では、休日や夜間等の時間外に、急病のため診察が必要な患者さんの診療を行っています</a:t>
            </a:r>
            <a:r>
              <a:rPr lang="ja-JP" altLang="en-US" spc="600" dirty="0" smtClean="0">
                <a:latin typeface="+mn-ea"/>
              </a:rPr>
              <a:t>。</a:t>
            </a:r>
            <a:endParaRPr lang="en-US" altLang="ja-JP" spc="6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pc="600" dirty="0" smtClean="0">
                <a:latin typeface="+mn-ea"/>
              </a:rPr>
              <a:t>その</a:t>
            </a:r>
            <a:r>
              <a:rPr lang="ja-JP" altLang="en-US" spc="600" dirty="0">
                <a:latin typeface="+mn-ea"/>
              </a:rPr>
              <a:t>ため、重病度及び緊急度の高い患者さんを優先して診療しております。</a:t>
            </a:r>
            <a:endParaRPr kumimoji="1" lang="ja-JP" altLang="en-US" spc="600" dirty="0">
              <a:latin typeface="+mn-ea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6213" y="83347"/>
            <a:ext cx="5126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spc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休診日のお知らせ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1717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37"/>
    </mc:Choice>
    <mc:Fallback xmlns="">
      <p:transition spd="slow" advTm="1393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" grpId="0"/>
      <p:bldP spid="12" grpId="0"/>
    </p:bldLst>
  </p:timing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2123</TotalTime>
  <Words>67</Words>
  <Application>Microsoft Office PowerPoint</Application>
  <PresentationFormat>画面に合わせる (16:9)</PresentationFormat>
  <Paragraphs>9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メイリオ</vt:lpstr>
      <vt:lpstr>Calibri</vt:lpstr>
      <vt:lpstr>Century Gothic</vt:lpstr>
      <vt:lpstr>Wingdings 3</vt:lpstr>
      <vt:lpstr>ウィスプ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FS</dc:creator>
  <cp:lastModifiedBy>adachi</cp:lastModifiedBy>
  <cp:revision>79</cp:revision>
  <dcterms:created xsi:type="dcterms:W3CDTF">2017-08-30T05:37:27Z</dcterms:created>
  <dcterms:modified xsi:type="dcterms:W3CDTF">2018-04-27T07:42:04Z</dcterms:modified>
</cp:coreProperties>
</file>