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0" autoAdjust="0"/>
    <p:restoredTop sz="86364" autoAdjust="0"/>
  </p:normalViewPr>
  <p:slideViewPr>
    <p:cSldViewPr>
      <p:cViewPr varScale="1">
        <p:scale>
          <a:sx n="50" d="100"/>
          <a:sy n="50" d="100"/>
        </p:scale>
        <p:origin x="36" y="1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36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3"/>
          <a:stretch/>
        </p:blipFill>
        <p:spPr>
          <a:xfrm>
            <a:off x="0" y="473868"/>
            <a:ext cx="9144000" cy="4330130"/>
          </a:xfrm>
          <a:prstGeom prst="rect">
            <a:avLst/>
          </a:prstGeom>
          <a:blipFill dpi="0"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休診日のお知らせ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64340" y="2224101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休診日のお知らせ</a:t>
            </a:r>
            <a:endParaRPr kumimoji="1" lang="ja-JP" altLang="en-US" sz="4400" b="1" spc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835696" y="2260541"/>
            <a:ext cx="591135" cy="577700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78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glow>
              <a:schemeClr val="bg1">
                <a:lumMod val="75000"/>
                <a:alpha val="40000"/>
              </a:schemeClr>
            </a:glow>
            <a:outerShdw blurRad="50800" dist="50800" dir="54000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6"/>
    </mc:Choice>
    <mc:Fallback xmlns="">
      <p:transition spd="slow" advTm="84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3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816" y="91556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休診</a:t>
            </a:r>
            <a:r>
              <a:rPr lang="ja-JP" altLang="en-US" sz="32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40167"/>
              </p:ext>
            </p:extLst>
          </p:nvPr>
        </p:nvGraphicFramePr>
        <p:xfrm>
          <a:off x="279601" y="1576725"/>
          <a:ext cx="8621419" cy="80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70"/>
                <a:gridCol w="6007549"/>
              </a:tblGrid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休診日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土曜日、日曜日及び祝祭日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9116" y="2441020"/>
            <a:ext cx="8654807" cy="1719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pc="600" dirty="0" smtClean="0">
                <a:latin typeface="+mn-ea"/>
              </a:rPr>
              <a:t>※</a:t>
            </a:r>
            <a:r>
              <a:rPr lang="ja-JP" altLang="en-US" spc="600" dirty="0">
                <a:latin typeface="+mn-ea"/>
              </a:rPr>
              <a:t>当院では、休日や夜間等の時間外に、急病のため診察が必要な患者さんの診療を行っています</a:t>
            </a:r>
            <a:r>
              <a:rPr lang="ja-JP" altLang="en-US" spc="600" dirty="0" smtClean="0">
                <a:latin typeface="+mn-ea"/>
              </a:rPr>
              <a:t>。</a:t>
            </a:r>
            <a:endParaRPr lang="en-US" altLang="ja-JP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その</a:t>
            </a:r>
            <a:r>
              <a:rPr lang="ja-JP" altLang="en-US" spc="600" dirty="0">
                <a:latin typeface="+mn-ea"/>
              </a:rPr>
              <a:t>ため、重病度及び緊急度の高い患者さんを優先して診療しております。</a:t>
            </a:r>
            <a:endParaRPr kumimoji="1" lang="ja-JP" altLang="en-US" spc="600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休診日のお知らせ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37"/>
    </mc:Choice>
    <mc:Fallback xmlns="">
      <p:transition spd="slow" advTm="139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12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2123</TotalTime>
  <Words>67</Words>
  <Application>Microsoft Office PowerPoint</Application>
  <PresentationFormat>画面に合わせる (16:9)</PresentationFormat>
  <Paragraphs>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79</cp:revision>
  <dcterms:created xsi:type="dcterms:W3CDTF">2017-08-30T05:37:27Z</dcterms:created>
  <dcterms:modified xsi:type="dcterms:W3CDTF">2018-04-27T07:42:04Z</dcterms:modified>
</cp:coreProperties>
</file>