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3"/>
          <a:stretch/>
        </p:blipFill>
        <p:spPr>
          <a:xfrm>
            <a:off x="0" y="473868"/>
            <a:ext cx="9144000" cy="4330130"/>
          </a:xfrm>
          <a:prstGeom prst="rect">
            <a:avLst/>
          </a:prstGeom>
          <a:blipFill dpi="0" rotWithShape="1"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067694"/>
            <a:ext cx="9144001" cy="864096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診療科案内と診療時間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51720" y="2211710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spc="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診療科案内と診療時間</a:t>
            </a:r>
          </a:p>
          <a:p>
            <a:endParaRPr kumimoji="1" lang="ja-JP" altLang="en-US" sz="4000" b="1" spc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331640" y="2211710"/>
            <a:ext cx="591135" cy="577700"/>
          </a:xfrm>
          <a:prstGeom prst="ellips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54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75"/>
    </mc:Choice>
    <mc:Fallback xmlns="">
      <p:transition spd="slow" advTm="8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3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15" grpId="1"/>
      <p:bldP spid="16" grpId="0" animBg="1"/>
      <p:bldP spid="1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746" y="149163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診療時間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6413"/>
              </p:ext>
            </p:extLst>
          </p:nvPr>
        </p:nvGraphicFramePr>
        <p:xfrm>
          <a:off x="271060" y="2067694"/>
          <a:ext cx="8621419" cy="161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70"/>
                <a:gridCol w="6007549"/>
              </a:tblGrid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月～金曜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～午後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5:00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土曜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～午前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12:00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213" y="3723878"/>
            <a:ext cx="7945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spc="600" dirty="0" smtClean="0">
                <a:latin typeface="メイリオ" panose="020B0604030504040204" pitchFamily="50" charset="-128"/>
              </a:rPr>
              <a:t>※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救急の場合は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24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時間対応します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｡ </a:t>
            </a:r>
            <a:endParaRPr kumimoji="1" lang="ja-JP" altLang="en-US" sz="2400" spc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746" y="80713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</a:rPr>
              <a:t>消化器内科</a:t>
            </a:r>
            <a:endParaRPr lang="en-US" altLang="zh-CN" sz="3200" b="1" spc="6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診療科案内と診療時間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7"/>
    </mc:Choice>
    <mc:Fallback xmlns="">
      <p:transition spd="slow" advTm="134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1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746" y="149163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診療時間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34657"/>
              </p:ext>
            </p:extLst>
          </p:nvPr>
        </p:nvGraphicFramePr>
        <p:xfrm>
          <a:off x="271060" y="2067694"/>
          <a:ext cx="8621419" cy="161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70"/>
                <a:gridCol w="6007549"/>
              </a:tblGrid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月～金曜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～午後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5:00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土曜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～午前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12:00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213" y="3723878"/>
            <a:ext cx="7945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spc="600" dirty="0" smtClean="0">
                <a:latin typeface="メイリオ" panose="020B0604030504040204" pitchFamily="50" charset="-128"/>
              </a:rPr>
              <a:t>※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救急の場合は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24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時間対応します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｡ </a:t>
            </a:r>
            <a:endParaRPr kumimoji="1" lang="ja-JP" altLang="en-US" sz="2400" spc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746" y="80713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</a:rPr>
              <a:t>アレルギ</a:t>
            </a:r>
            <a:r>
              <a:rPr lang="ja-JP" altLang="en-US" sz="3200" dirty="0" smtClean="0">
                <a:solidFill>
                  <a:srgbClr val="C00000"/>
                </a:solidFill>
              </a:rPr>
              <a:t>ー科</a:t>
            </a:r>
            <a:endParaRPr lang="en-US" altLang="zh-CN" sz="3200" b="1" spc="6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診療科案内と診療時間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97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96"/>
    </mc:Choice>
    <mc:Fallback xmlns="">
      <p:transition spd="slow" advTm="138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9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2224</TotalTime>
  <Words>75</Words>
  <Application>Microsoft Office PowerPoint</Application>
  <PresentationFormat>画面に合わせる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78</cp:revision>
  <dcterms:created xsi:type="dcterms:W3CDTF">2017-08-30T05:37:27Z</dcterms:created>
  <dcterms:modified xsi:type="dcterms:W3CDTF">2018-03-09T09:21:47Z</dcterms:modified>
</cp:coreProperties>
</file>