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6" y="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4316" t="2647" b="59792"/>
          <a:stretch/>
        </p:blipFill>
        <p:spPr>
          <a:xfrm>
            <a:off x="-36512" y="-20537"/>
            <a:ext cx="9208244" cy="511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1800" y="2132151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診療時間</a:t>
            </a:r>
            <a:endParaRPr kumimoji="1" lang="ja-JP" altLang="en-US" sz="6000" b="1" spc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512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診療時間 </a:t>
            </a:r>
            <a:r>
              <a:rPr lang="en-US" altLang="ja-JP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病院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907704" y="2282082"/>
            <a:ext cx="591135" cy="577700"/>
          </a:xfrm>
          <a:prstGeom prst="ellips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54000">
                <a:schemeClr val="tx1">
                  <a:lumMod val="65000"/>
                  <a:lumOff val="35000"/>
                </a:schemeClr>
              </a:gs>
            </a:gsLst>
            <a:lin ang="5400000" scaled="0"/>
          </a:gra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38"/>
    </mc:Choice>
    <mc:Fallback>
      <p:transition spd="slow" advTm="78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6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3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411510"/>
            <a:ext cx="9216572" cy="429994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746" y="917307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診療時間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544834"/>
              </p:ext>
            </p:extLst>
          </p:nvPr>
        </p:nvGraphicFramePr>
        <p:xfrm>
          <a:off x="271060" y="1493371"/>
          <a:ext cx="8621419" cy="161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870"/>
                <a:gridCol w="6007549"/>
              </a:tblGrid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月～金曜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9:00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～午後</a:t>
                      </a:r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5:00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0582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土曜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午前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9:00</a:t>
                      </a:r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～午前</a:t>
                      </a:r>
                      <a:r>
                        <a:rPr kumimoji="1" lang="en-US" altLang="ja-JP" sz="2800" dirty="0" smtClean="0">
                          <a:latin typeface="+mn-ea"/>
                          <a:ea typeface="+mn-ea"/>
                        </a:rPr>
                        <a:t>12:00</a:t>
                      </a:r>
                      <a:endParaRPr kumimoji="1" lang="ja-JP" altLang="en-US" sz="2800" dirty="0">
                        <a:latin typeface="+mn-ea"/>
                        <a:ea typeface="+mn-ea"/>
                      </a:endParaRPr>
                    </a:p>
                  </a:txBody>
                  <a:tcPr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6213" y="3149555"/>
            <a:ext cx="7945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spc="600" dirty="0" smtClean="0">
                <a:latin typeface="メイリオ" panose="020B0604030504040204" pitchFamily="50" charset="-128"/>
              </a:rPr>
              <a:t>※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救急の場合は</a:t>
            </a:r>
            <a:r>
              <a:rPr lang="en-US" altLang="ja-JP" sz="2400" spc="600" dirty="0">
                <a:latin typeface="メイリオ" panose="020B0604030504040204" pitchFamily="50" charset="-128"/>
              </a:rPr>
              <a:t>24</a:t>
            </a:r>
            <a:r>
              <a:rPr lang="ja-JP" altLang="en-US" sz="2400" spc="600" dirty="0">
                <a:latin typeface="メイリオ" panose="020B0604030504040204" pitchFamily="50" charset="-128"/>
              </a:rPr>
              <a:t>時間対応します</a:t>
            </a:r>
            <a:r>
              <a:rPr lang="en-US" altLang="ja-JP" sz="2400" spc="600" dirty="0">
                <a:latin typeface="メイリオ" panose="020B0604030504040204" pitchFamily="50" charset="-128"/>
              </a:rPr>
              <a:t>｡ </a:t>
            </a:r>
            <a:endParaRPr kumimoji="1" lang="ja-JP" altLang="en-US" sz="2400" spc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6213" y="83347"/>
            <a:ext cx="512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診療時間 </a:t>
            </a:r>
            <a:r>
              <a:rPr lang="en-US" altLang="ja-JP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– </a:t>
            </a:r>
            <a:r>
              <a:rPr lang="ja-JP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病院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717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557"/>
    </mc:Choice>
    <mc:Fallback>
      <p:transition spd="slow" advTm="135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12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2374</TotalTime>
  <Words>38</Words>
  <Application>Microsoft Office PowerPoint</Application>
  <PresentationFormat>画面に合わせる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74</cp:revision>
  <dcterms:created xsi:type="dcterms:W3CDTF">2017-08-30T05:37:27Z</dcterms:created>
  <dcterms:modified xsi:type="dcterms:W3CDTF">2018-03-09T05:37:43Z</dcterms:modified>
</cp:coreProperties>
</file>