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06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959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" y="195486"/>
            <a:ext cx="9143287" cy="646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" y="2053656"/>
            <a:ext cx="9144000" cy="10801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91780" y="2283840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spc="600" dirty="0" smtClean="0">
                <a:solidFill>
                  <a:schemeClr val="accent1"/>
                </a:solidFill>
              </a:rPr>
              <a:t>スタッフ紹介</a:t>
            </a:r>
            <a:endParaRPr kumimoji="1" lang="ja-JP" altLang="en-US" sz="4000" b="1" spc="600" dirty="0">
              <a:solidFill>
                <a:schemeClr val="accent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b="11963"/>
          <a:stretch/>
        </p:blipFill>
        <p:spPr>
          <a:xfrm>
            <a:off x="6144881" y="1635646"/>
            <a:ext cx="2487265" cy="3672408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46213" y="83347"/>
            <a:ext cx="850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スタッフ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紹介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05"/>
    </mc:Choice>
    <mc:Fallback xmlns="">
      <p:transition spd="slow" advTm="68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xit" presetSubtype="8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347864" y="1153161"/>
            <a:ext cx="4824536" cy="3094401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2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55576" y="1153162"/>
            <a:ext cx="2243441" cy="30944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3888" y="1300525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主任</a:t>
            </a:r>
            <a:r>
              <a:rPr lang="ja-JP" altLang="en-US" sz="3200" dirty="0"/>
              <a:t>看護師</a:t>
            </a:r>
            <a:endParaRPr lang="en-US" altLang="ja-JP" sz="3200" spc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b="1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斉藤</a:t>
            </a:r>
            <a:r>
              <a:rPr lang="zh-CN" altLang="en-US" sz="32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2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花子</a:t>
            </a:r>
            <a:endParaRPr lang="en-US" altLang="zh-CN" sz="32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347864" y="2428181"/>
            <a:ext cx="4824536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63888" y="2618594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</a:t>
            </a:r>
            <a:r>
              <a:rPr lang="ja-JP" altLang="en-US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lang="zh-TW" altLang="en-US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治療</a:t>
            </a:r>
            <a:r>
              <a:rPr lang="zh-TW" altLang="en-US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看護</a:t>
            </a:r>
            <a:r>
              <a:rPr lang="zh-TW" altLang="en-US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全般</a:t>
            </a:r>
            <a:endParaRPr lang="en-US" altLang="zh-TW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〇〇〇〇〇認定</a:t>
            </a:r>
            <a:r>
              <a:rPr lang="ja-JP" altLang="en-US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看護師</a:t>
            </a:r>
            <a:endParaRPr lang="en-US" altLang="zh-CN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850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スタッフ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紹介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755576" y="1153161"/>
            <a:ext cx="2280312" cy="3096344"/>
            <a:chOff x="755576" y="1153161"/>
            <a:chExt cx="2280312" cy="3096344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576" y="1153161"/>
              <a:ext cx="2280312" cy="3096344"/>
            </a:xfrm>
            <a:prstGeom prst="rect">
              <a:avLst/>
            </a:prstGeom>
          </p:spPr>
        </p:pic>
        <p:sp>
          <p:nvSpPr>
            <p:cNvPr id="13" name="テキスト ボックス 12"/>
            <p:cNvSpPr txBox="1"/>
            <p:nvPr/>
          </p:nvSpPr>
          <p:spPr>
            <a:xfrm>
              <a:off x="905622" y="3087925"/>
              <a:ext cx="198022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FF0000"/>
                  </a:solidFill>
                </a:rPr>
                <a:t>画像を貼り付けてください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171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66"/>
    </mc:Choice>
    <mc:Fallback xmlns="">
      <p:transition spd="slow" advTm="127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6" grpId="0"/>
      <p:bldP spid="3" grpId="0" animBg="1"/>
      <p:bldP spid="8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1897</TotalTime>
  <Words>22</Words>
  <Application>Microsoft Office PowerPoint</Application>
  <PresentationFormat>画面に合わせる (16:9)</PresentationFormat>
  <Paragraphs>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76</cp:revision>
  <dcterms:created xsi:type="dcterms:W3CDTF">2017-08-30T05:37:27Z</dcterms:created>
  <dcterms:modified xsi:type="dcterms:W3CDTF">2018-03-12T02:35:51Z</dcterms:modified>
</cp:coreProperties>
</file>