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79" d="100"/>
          <a:sy n="79" d="100"/>
        </p:scale>
        <p:origin x="2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" t="32434" b="15053"/>
          <a:stretch/>
        </p:blipFill>
        <p:spPr>
          <a:xfrm>
            <a:off x="-36512" y="123478"/>
            <a:ext cx="918051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タクシー</a:t>
            </a:r>
            <a:r>
              <a:rPr lang="ja-JP" altLang="en-US" sz="2400" b="1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案内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1691680" y="2148787"/>
            <a:ext cx="5760640" cy="667174"/>
            <a:chOff x="1691680" y="2148787"/>
            <a:chExt cx="5760640" cy="667174"/>
          </a:xfrm>
        </p:grpSpPr>
        <p:sp>
          <p:nvSpPr>
            <p:cNvPr id="3" name="正方形/長方形 2"/>
            <p:cNvSpPr/>
            <p:nvPr/>
          </p:nvSpPr>
          <p:spPr>
            <a:xfrm>
              <a:off x="1691680" y="2383913"/>
              <a:ext cx="5760640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691680" y="2148787"/>
              <a:ext cx="5760640" cy="43204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1771398" y="2104329"/>
            <a:ext cx="5904656" cy="710552"/>
          </a:xfrm>
          <a:prstGeom prst="rect">
            <a:avLst/>
          </a:prstGeom>
          <a:noFill/>
          <a:ln w="2857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3200" b="1" spc="600" dirty="0" smtClean="0">
                <a:solidFill>
                  <a:schemeClr val="tx2">
                    <a:lumMod val="50000"/>
                  </a:schemeClr>
                </a:solidFill>
              </a:rPr>
              <a:t>タクシーの案内</a:t>
            </a:r>
            <a:endParaRPr kumimoji="1" lang="ja-JP" altLang="en-US" sz="3200" b="1" spc="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8"/>
    </mc:Choice>
    <mc:Fallback xmlns="">
      <p:transition spd="slow" advTm="46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35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" accel="100000" fill="hold">
                                          <p:stCondLst>
                                            <p:cond delay="13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タクシー</a:t>
            </a:r>
            <a:r>
              <a:rPr lang="ja-JP" altLang="en-US" sz="2400" b="1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案内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46230" y="674782"/>
            <a:ext cx="8451539" cy="3841183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8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79809" y="960740"/>
            <a:ext cx="7948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無料送迎タクシーのご案内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9808" y="1458593"/>
            <a:ext cx="69885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dirty="0" smtClean="0">
                <a:latin typeface="+mn-ea"/>
              </a:rPr>
              <a:t>当クリニックの患者さんで</a:t>
            </a:r>
            <a:r>
              <a:rPr lang="ja-JP" altLang="en-US" sz="2000" dirty="0">
                <a:latin typeface="+mn-ea"/>
              </a:rPr>
              <a:t>お車に乗られない方を対象</a:t>
            </a:r>
            <a:r>
              <a:rPr lang="ja-JP" altLang="en-US" sz="2000" dirty="0" smtClean="0">
                <a:latin typeface="+mn-ea"/>
              </a:rPr>
              <a:t>に</a:t>
            </a:r>
            <a:r>
              <a:rPr lang="ja-JP" altLang="en-US" sz="2000" dirty="0" smtClean="0">
                <a:latin typeface="+mn-ea"/>
              </a:rPr>
              <a:t>、来院</a:t>
            </a:r>
            <a:r>
              <a:rPr lang="ja-JP" altLang="en-US" sz="2000" dirty="0">
                <a:latin typeface="+mn-ea"/>
              </a:rPr>
              <a:t>される際のタクシー無料送迎サービスを行っています。</a:t>
            </a:r>
            <a:endParaRPr lang="ja-JP" altLang="en-US" sz="2000" b="1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2143" y="3038637"/>
            <a:ext cx="69885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dirty="0" smtClean="0">
                <a:latin typeface="+mn-ea"/>
              </a:rPr>
              <a:t>対象外の方は以下までお電話ください</a:t>
            </a:r>
            <a:endParaRPr lang="en-US" altLang="ja-JP" sz="2000" b="1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smtClean="0">
                <a:latin typeface="+mn-ea"/>
              </a:rPr>
              <a:t>○○○タクシー</a:t>
            </a:r>
            <a:r>
              <a:rPr lang="ja-JP" altLang="en-US" sz="2000" b="1" dirty="0" smtClean="0">
                <a:latin typeface="+mn-ea"/>
              </a:rPr>
              <a:t>：</a:t>
            </a:r>
            <a:r>
              <a:rPr lang="en-US" altLang="ja-JP" sz="2000" b="1" dirty="0" smtClean="0">
                <a:latin typeface="+mn-ea"/>
              </a:rPr>
              <a:t>03-</a:t>
            </a:r>
            <a:r>
              <a:rPr lang="ja-JP" altLang="en-US" sz="2000" b="1" dirty="0" smtClean="0">
                <a:latin typeface="+mn-ea"/>
              </a:rPr>
              <a:t>〇〇〇</a:t>
            </a:r>
            <a:r>
              <a:rPr lang="ja-JP" altLang="en-US" sz="2000" b="1" dirty="0">
                <a:latin typeface="+mn-ea"/>
              </a:rPr>
              <a:t>〇</a:t>
            </a:r>
            <a:r>
              <a:rPr lang="en-US" altLang="ja-JP" sz="2000" b="1" dirty="0" smtClean="0">
                <a:latin typeface="+mn-ea"/>
              </a:rPr>
              <a:t>-</a:t>
            </a:r>
            <a:r>
              <a:rPr lang="ja-JP" altLang="en-US" sz="2000" b="1" dirty="0" smtClean="0">
                <a:latin typeface="+mn-ea"/>
              </a:rPr>
              <a:t> 〇〇〇〇</a:t>
            </a:r>
            <a:endParaRPr lang="ja-JP" altLang="en-US" sz="2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79"/>
    </mc:Choice>
    <mc:Fallback xmlns="">
      <p:transition spd="slow" advTm="126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  <p:bldP spid="10" grpId="0"/>
      <p:bldP spid="14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2237</TotalTime>
  <Words>57</Words>
  <Application>Microsoft Office PowerPoint</Application>
  <PresentationFormat>画面に合わせる (16:9)</PresentationFormat>
  <Paragraphs>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121</cp:revision>
  <dcterms:created xsi:type="dcterms:W3CDTF">2017-08-30T05:37:27Z</dcterms:created>
  <dcterms:modified xsi:type="dcterms:W3CDTF">2018-03-12T02:55:55Z</dcterms:modified>
</cp:coreProperties>
</file>