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79" d="100"/>
          <a:sy n="79" d="100"/>
        </p:scale>
        <p:origin x="2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69" b="8166"/>
          <a:stretch/>
        </p:blipFill>
        <p:spPr>
          <a:xfrm>
            <a:off x="0" y="267494"/>
            <a:ext cx="9252520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バス時間案内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1691680" y="2148787"/>
            <a:ext cx="5760640" cy="667174"/>
            <a:chOff x="1691680" y="2148787"/>
            <a:chExt cx="5760640" cy="667174"/>
          </a:xfrm>
        </p:grpSpPr>
        <p:sp>
          <p:nvSpPr>
            <p:cNvPr id="3" name="正方形/長方形 2"/>
            <p:cNvSpPr/>
            <p:nvPr/>
          </p:nvSpPr>
          <p:spPr>
            <a:xfrm>
              <a:off x="1691680" y="2383913"/>
              <a:ext cx="5760640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691680" y="2148787"/>
              <a:ext cx="5760640" cy="43204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771398" y="2104329"/>
            <a:ext cx="5904656" cy="710552"/>
          </a:xfrm>
          <a:prstGeom prst="rect">
            <a:avLst/>
          </a:prstGeom>
          <a:noFill/>
          <a:ln w="2857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tIns="180000" bIns="36000" rtlCol="0">
            <a:spAutoFit/>
          </a:bodyPr>
          <a:lstStyle/>
          <a:p>
            <a:pPr algn="ctr"/>
            <a:r>
              <a:rPr kumimoji="1" lang="ja-JP" altLang="en-US" sz="3200" b="1" spc="600" dirty="0" smtClean="0">
                <a:solidFill>
                  <a:schemeClr val="tx2">
                    <a:lumMod val="50000"/>
                  </a:schemeClr>
                </a:solidFill>
              </a:rPr>
              <a:t>バス時間案内</a:t>
            </a:r>
            <a:endParaRPr kumimoji="1" lang="ja-JP" altLang="en-US" sz="3200" b="1" spc="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8"/>
    </mc:Choice>
    <mc:Fallback xmlns="">
      <p:transition spd="slow" advTm="46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5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" accel="100000" fill="hold">
                                          <p:stCondLst>
                                            <p:cond delay="13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バス時間案内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46230" y="674782"/>
            <a:ext cx="8451539" cy="3841183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8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79809" y="816411"/>
            <a:ext cx="7948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当病院発</a:t>
            </a:r>
            <a:endParaRPr lang="ja-JP" altLang="en-US" sz="2000" b="1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716644"/>
              </p:ext>
            </p:extLst>
          </p:nvPr>
        </p:nvGraphicFramePr>
        <p:xfrm>
          <a:off x="710826" y="1275606"/>
          <a:ext cx="6696745" cy="2986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695"/>
                <a:gridCol w="2152525"/>
                <a:gridCol w="2152525"/>
              </a:tblGrid>
              <a:tr h="4976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出発時刻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路線名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目的地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7675">
                <a:tc>
                  <a:txBody>
                    <a:bodyPr/>
                    <a:lstStyle/>
                    <a:p>
                      <a:r>
                        <a:rPr kumimoji="1" lang="en-US" altLang="zh-TW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8:00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○○病院</a:t>
                      </a:r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直通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○○○駅</a:t>
                      </a:r>
                      <a:endParaRPr kumimoji="1" lang="en-US" altLang="ja-JP" sz="16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7675">
                <a:tc>
                  <a:txBody>
                    <a:bodyPr/>
                    <a:lstStyle/>
                    <a:p>
                      <a:r>
                        <a:rPr kumimoji="1" lang="en-US" altLang="ja-JP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10:10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○○○循環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○○○駅</a:t>
                      </a:r>
                      <a:endParaRPr kumimoji="1" lang="en-US" altLang="ja-JP" sz="16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7675">
                <a:tc>
                  <a:txBody>
                    <a:bodyPr/>
                    <a:lstStyle/>
                    <a:p>
                      <a:r>
                        <a:rPr kumimoji="1" lang="en-US" altLang="ja-JP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11:35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○○○循環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○○○駅</a:t>
                      </a:r>
                      <a:endParaRPr kumimoji="1" lang="en-US" altLang="ja-JP" sz="16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7675">
                <a:tc>
                  <a:txBody>
                    <a:bodyPr/>
                    <a:lstStyle/>
                    <a:p>
                      <a:r>
                        <a:rPr kumimoji="1" lang="en-US" altLang="ja-JP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13:25</a:t>
                      </a:r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（土曜運休）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○○○循環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○○○駅</a:t>
                      </a:r>
                      <a:endParaRPr kumimoji="1" lang="en-US" altLang="ja-JP" sz="16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7675">
                <a:tc>
                  <a:txBody>
                    <a:bodyPr/>
                    <a:lstStyle/>
                    <a:p>
                      <a:r>
                        <a:rPr kumimoji="1" lang="en-US" altLang="zh-TW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15:10</a:t>
                      </a:r>
                      <a:r>
                        <a:rPr kumimoji="1" lang="en-US" altLang="ja-JP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（土曜運休）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○○○循環</a:t>
                      </a:r>
                      <a:endParaRPr kumimoji="1" lang="ja-JP" altLang="en-US" sz="1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○○○駅</a:t>
                      </a:r>
                      <a:endParaRPr kumimoji="1" lang="en-US" altLang="ja-JP" sz="16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79"/>
    </mc:Choice>
    <mc:Fallback xmlns="">
      <p:transition spd="slow" advTm="126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2240</TotalTime>
  <Words>54</Words>
  <Application>Microsoft Office PowerPoint</Application>
  <PresentationFormat>画面に合わせる (16:9)</PresentationFormat>
  <Paragraphs>23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微軟正黑體</vt:lpstr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116</cp:revision>
  <dcterms:created xsi:type="dcterms:W3CDTF">2017-08-30T05:37:27Z</dcterms:created>
  <dcterms:modified xsi:type="dcterms:W3CDTF">2018-03-12T02:55:05Z</dcterms:modified>
</cp:coreProperties>
</file>