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4"/>
  </p:notesMasterIdLst>
  <p:sldIdLst>
    <p:sldId id="260" r:id="rId2"/>
    <p:sldId id="262" r:id="rId3"/>
  </p:sldIdLst>
  <p:sldSz cx="9144000" cy="5143500" type="screen16x9"/>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256" autoAdjust="0"/>
  </p:normalViewPr>
  <p:slideViewPr>
    <p:cSldViewPr>
      <p:cViewPr varScale="1">
        <p:scale>
          <a:sx n="104" d="100"/>
          <a:sy n="104" d="100"/>
        </p:scale>
        <p:origin x="126" y="72"/>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5B2A79A-26A5-463E-B9C2-B17B75F40AAA}" type="datetimeFigureOut">
              <a:rPr kumimoji="1" lang="ja-JP" altLang="en-US" smtClean="0"/>
              <a:t>2018/3/9</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7B66BA2-B650-40FB-8696-C78F8308B4E6}" type="slidenum">
              <a:rPr kumimoji="1" lang="ja-JP" altLang="en-US" smtClean="0"/>
              <a:t>‹#›</a:t>
            </a:fld>
            <a:endParaRPr kumimoji="1" lang="ja-JP" altLang="en-US"/>
          </a:p>
        </p:txBody>
      </p:sp>
    </p:spTree>
    <p:extLst>
      <p:ext uri="{BB962C8B-B14F-4D97-AF65-F5344CB8AC3E}">
        <p14:creationId xmlns:p14="http://schemas.microsoft.com/office/powerpoint/2010/main" val="240569247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17B66BA2-B650-40FB-8696-C78F8308B4E6}" type="slidenum">
              <a:rPr kumimoji="1" lang="ja-JP" altLang="en-US" smtClean="0"/>
              <a:t>2</a:t>
            </a:fld>
            <a:endParaRPr kumimoji="1" lang="ja-JP" altLang="en-US"/>
          </a:p>
        </p:txBody>
      </p:sp>
    </p:spTree>
    <p:extLst>
      <p:ext uri="{BB962C8B-B14F-4D97-AF65-F5344CB8AC3E}">
        <p14:creationId xmlns:p14="http://schemas.microsoft.com/office/powerpoint/2010/main" val="5493749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userDrawn="1">
  <p:cSld name="1_タイトル スライド">
    <p:bg>
      <p:bgPr>
        <a:gradFill rotWithShape="1">
          <a:gsLst>
            <a:gs pos="0">
              <a:schemeClr val="bg2">
                <a:tint val="90000"/>
                <a:lumMod val="120000"/>
              </a:schemeClr>
            </a:gs>
            <a:gs pos="54000">
              <a:schemeClr val="bg2">
                <a:shade val="98000"/>
                <a:satMod val="120000"/>
                <a:lumMod val="98000"/>
              </a:schemeClr>
            </a:gs>
          </a:gsLst>
          <a:lin ang="5400000" scaled="0"/>
        </a:gradFill>
        <a:effectLst/>
      </p:bgPr>
    </p:bg>
    <p:spTree>
      <p:nvGrpSpPr>
        <p:cNvPr id="1" name=""/>
        <p:cNvGrpSpPr/>
        <p:nvPr/>
      </p:nvGrpSpPr>
      <p:grpSpPr>
        <a:xfrm>
          <a:off x="0" y="0"/>
          <a:ext cx="0" cy="0"/>
          <a:chOff x="0" y="0"/>
          <a:chExt cx="0" cy="0"/>
        </a:xfrm>
      </p:grpSpPr>
      <p:sp>
        <p:nvSpPr>
          <p:cNvPr id="21" name="Footer Placeholder 20"/>
          <p:cNvSpPr>
            <a:spLocks noGrp="1"/>
          </p:cNvSpPr>
          <p:nvPr>
            <p:ph type="ftr" sz="quarter" idx="11"/>
          </p:nvPr>
        </p:nvSpPr>
        <p:spPr>
          <a:xfrm>
            <a:off x="1090422" y="3908295"/>
            <a:ext cx="4429125" cy="171450"/>
          </a:xfrm>
        </p:spPr>
        <p:txBody>
          <a:bodyPr/>
          <a:lstStyle>
            <a:lvl1pPr algn="l">
              <a:defRPr>
                <a:solidFill>
                  <a:schemeClr val="tx1">
                    <a:lumMod val="75000"/>
                    <a:lumOff val="25000"/>
                  </a:schemeClr>
                </a:solidFill>
              </a:defRPr>
            </a:lvl1pPr>
          </a:lstStyle>
          <a:p>
            <a:endParaRPr kumimoji="1" lang="ja-JP" altLang="en-US"/>
          </a:p>
        </p:txBody>
      </p:sp>
      <p:sp>
        <p:nvSpPr>
          <p:cNvPr id="22" name="Slide Number Placeholder 21"/>
          <p:cNvSpPr>
            <a:spLocks noGrp="1"/>
          </p:cNvSpPr>
          <p:nvPr>
            <p:ph type="sldNum" sz="quarter" idx="12"/>
          </p:nvPr>
        </p:nvSpPr>
        <p:spPr>
          <a:xfrm>
            <a:off x="6455190" y="3909060"/>
            <a:ext cx="1583911" cy="171450"/>
          </a:xfrm>
        </p:spPr>
        <p:txBody>
          <a:bodyPr/>
          <a:lstStyle>
            <a:lvl1pPr>
              <a:defRPr>
                <a:solidFill>
                  <a:schemeClr val="tx1">
                    <a:lumMod val="75000"/>
                    <a:lumOff val="25000"/>
                  </a:schemeClr>
                </a:solidFill>
              </a:defRPr>
            </a:lvl1pPr>
          </a:lstStyle>
          <a:p>
            <a:fld id="{86B6AD6C-9235-4F6E-8A1F-BBFDF96284D9}" type="slidenum">
              <a:rPr kumimoji="1" lang="ja-JP" altLang="en-US" smtClean="0"/>
              <a:t>‹#›</a:t>
            </a:fld>
            <a:endParaRPr kumimoji="1" lang="ja-JP" altLang="en-US"/>
          </a:p>
        </p:txBody>
      </p:sp>
      <p:pic>
        <p:nvPicPr>
          <p:cNvPr id="2" name="図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96299" y="2355726"/>
            <a:ext cx="8517733" cy="8311444"/>
          </a:xfrm>
          <a:prstGeom prst="rect">
            <a:avLst/>
          </a:prstGeom>
        </p:spPr>
      </p:pic>
      <p:pic>
        <p:nvPicPr>
          <p:cNvPr id="5" name="Picture 2" descr="お薬手帳のイラスト"/>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5480257" y="594742"/>
            <a:ext cx="3533775" cy="381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37109010"/>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171450"/>
            <a:ext cx="2138637" cy="4978971"/>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0416" y="-589"/>
            <a:ext cx="1767506" cy="514052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37160" cy="51435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44694" y="468082"/>
            <a:ext cx="6683765" cy="960668"/>
          </a:xfrm>
          <a:prstGeom prst="rect">
            <a:avLst/>
          </a:prstGeom>
        </p:spPr>
        <p:txBody>
          <a:bodyPr vert="horz" lIns="91440" tIns="45720" rIns="91440" bIns="45720" rtlCol="0" anchor="t">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1941909" y="1600200"/>
            <a:ext cx="6686550" cy="2914650"/>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7771210" y="4597828"/>
            <a:ext cx="859712" cy="277797"/>
          </a:xfrm>
          <a:prstGeom prst="rect">
            <a:avLst/>
          </a:prstGeom>
        </p:spPr>
        <p:txBody>
          <a:bodyPr vert="horz" lIns="91440" tIns="45720" rIns="91440" bIns="45720" rtlCol="0" anchor="ctr"/>
          <a:lstStyle>
            <a:lvl1pPr algn="r">
              <a:defRPr sz="675">
                <a:solidFill>
                  <a:schemeClr val="tx1">
                    <a:tint val="75000"/>
                  </a:schemeClr>
                </a:solidFill>
              </a:defRPr>
            </a:lvl1pPr>
          </a:lstStyle>
          <a:p>
            <a:fld id="{72886318-DF32-43DF-A06A-F00D54CEB4A7}" type="datetimeFigureOut">
              <a:rPr kumimoji="1" lang="ja-JP" altLang="en-US" smtClean="0"/>
              <a:t>2018/3/9</a:t>
            </a:fld>
            <a:endParaRPr kumimoji="1" lang="ja-JP" altLang="en-US"/>
          </a:p>
        </p:txBody>
      </p:sp>
      <p:sp>
        <p:nvSpPr>
          <p:cNvPr id="5" name="Footer Placeholder 4"/>
          <p:cNvSpPr>
            <a:spLocks noGrp="1"/>
          </p:cNvSpPr>
          <p:nvPr>
            <p:ph type="ftr" sz="quarter" idx="3"/>
          </p:nvPr>
        </p:nvSpPr>
        <p:spPr>
          <a:xfrm>
            <a:off x="1941910" y="4601856"/>
            <a:ext cx="5714999" cy="273844"/>
          </a:xfrm>
          <a:prstGeom prst="rect">
            <a:avLst/>
          </a:prstGeom>
        </p:spPr>
        <p:txBody>
          <a:bodyPr vert="horz" lIns="91440" tIns="45720" rIns="91440" bIns="45720" rtlCol="0" anchor="ctr"/>
          <a:lstStyle>
            <a:lvl1pPr algn="l">
              <a:defRPr sz="675">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bwMode="gray">
          <a:xfrm>
            <a:off x="398860" y="590837"/>
            <a:ext cx="584825" cy="273844"/>
          </a:xfrm>
          <a:prstGeom prst="rect">
            <a:avLst/>
          </a:prstGeom>
        </p:spPr>
        <p:txBody>
          <a:bodyPr vert="horz" lIns="91440" tIns="45720" rIns="91440" bIns="45720" rtlCol="0" anchor="ctr"/>
          <a:lstStyle>
            <a:lvl1pPr algn="r">
              <a:defRPr sz="1500">
                <a:solidFill>
                  <a:srgbClr val="FEFFFF"/>
                </a:solidFill>
              </a:defRPr>
            </a:lvl1pPr>
          </a:lstStyle>
          <a:p>
            <a:fld id="{86B6AD6C-9235-4F6E-8A1F-BBFDF96284D9}" type="slidenum">
              <a:rPr kumimoji="1" lang="ja-JP" altLang="en-US" smtClean="0"/>
              <a:t>‹#›</a:t>
            </a:fld>
            <a:endParaRPr kumimoji="1" lang="ja-JP" altLang="en-US"/>
          </a:p>
        </p:txBody>
      </p:sp>
    </p:spTree>
    <p:extLst>
      <p:ext uri="{BB962C8B-B14F-4D97-AF65-F5344CB8AC3E}">
        <p14:creationId xmlns:p14="http://schemas.microsoft.com/office/powerpoint/2010/main" val="1842656972"/>
      </p:ext>
    </p:extLst>
  </p:cSld>
  <p:clrMap bg1="lt1" tx1="dk1" bg2="lt2" tx2="dk2" accent1="accent1" accent2="accent2" accent3="accent3" accent4="accent4" accent5="accent5" accent6="accent6" hlink="hlink" folHlink="folHlink"/>
  <p:sldLayoutIdLst>
    <p:sldLayoutId id="2147483689" r:id="rId1"/>
  </p:sldLayoutIdLst>
  <p:timing>
    <p:tnLst>
      <p:par>
        <p:cTn id="1" dur="indefinite" restart="never" nodeType="tmRoot"/>
      </p:par>
    </p:tnLst>
  </p:timing>
  <p:txStyles>
    <p:titleStyle>
      <a:lvl1pPr algn="l" defTabSz="342900" rtl="0" eaLnBrk="1" latinLnBrk="0" hangingPunct="1">
        <a:spcBef>
          <a:spcPct val="0"/>
        </a:spcBef>
        <a:buNone/>
        <a:defRPr kumimoji="1" sz="2700" kern="1200">
          <a:solidFill>
            <a:schemeClr val="tx1">
              <a:lumMod val="85000"/>
              <a:lumOff val="15000"/>
            </a:schemeClr>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257175" indent="-257175" algn="l" defTabSz="342900" rtl="0" eaLnBrk="1" latinLnBrk="0" hangingPunct="1">
        <a:spcBef>
          <a:spcPts val="750"/>
        </a:spcBef>
        <a:spcAft>
          <a:spcPts val="0"/>
        </a:spcAft>
        <a:buClr>
          <a:schemeClr val="accent1"/>
        </a:buClr>
        <a:buFont typeface="Wingdings 3" charset="2"/>
        <a:buChar char=""/>
        <a:defRPr kumimoji="1" sz="1350" kern="1200">
          <a:solidFill>
            <a:schemeClr val="tx1">
              <a:lumMod val="75000"/>
              <a:lumOff val="25000"/>
            </a:schemeClr>
          </a:solidFill>
          <a:latin typeface="+mn-lt"/>
          <a:ea typeface="+mn-ea"/>
          <a:cs typeface="+mn-cs"/>
        </a:defRPr>
      </a:lvl1pPr>
      <a:lvl2pPr marL="557213" indent="-214313" algn="l" defTabSz="342900" rtl="0" eaLnBrk="1" latinLnBrk="0" hangingPunct="1">
        <a:spcBef>
          <a:spcPts val="75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2pPr>
      <a:lvl3pPr marL="857250" indent="-171450" algn="l" defTabSz="342900" rtl="0" eaLnBrk="1" latinLnBrk="0" hangingPunct="1">
        <a:spcBef>
          <a:spcPts val="750"/>
        </a:spcBef>
        <a:spcAft>
          <a:spcPts val="0"/>
        </a:spcAft>
        <a:buClr>
          <a:schemeClr val="accent1"/>
        </a:buClr>
        <a:buFont typeface="Wingdings 3" charset="2"/>
        <a:buChar char=""/>
        <a:defRPr kumimoji="1" sz="1050" kern="1200">
          <a:solidFill>
            <a:schemeClr val="tx1">
              <a:lumMod val="75000"/>
              <a:lumOff val="25000"/>
            </a:schemeClr>
          </a:solidFill>
          <a:latin typeface="+mn-lt"/>
          <a:ea typeface="+mn-ea"/>
          <a:cs typeface="+mn-cs"/>
        </a:defRPr>
      </a:lvl3pPr>
      <a:lvl4pPr marL="1200150" indent="-171450" algn="l" defTabSz="342900" rtl="0" eaLnBrk="1" latinLnBrk="0" hangingPunct="1">
        <a:spcBef>
          <a:spcPts val="750"/>
        </a:spcBef>
        <a:spcAft>
          <a:spcPts val="0"/>
        </a:spcAft>
        <a:buClr>
          <a:schemeClr val="accent1"/>
        </a:buClr>
        <a:buFont typeface="Wingdings 3" charset="2"/>
        <a:buChar char=""/>
        <a:defRPr kumimoji="1" sz="900" kern="1200">
          <a:solidFill>
            <a:schemeClr val="tx1">
              <a:lumMod val="75000"/>
              <a:lumOff val="25000"/>
            </a:schemeClr>
          </a:solidFill>
          <a:latin typeface="+mn-lt"/>
          <a:ea typeface="+mn-ea"/>
          <a:cs typeface="+mn-cs"/>
        </a:defRPr>
      </a:lvl4pPr>
      <a:lvl5pPr marL="1543050" indent="-171450" algn="l" defTabSz="342900" rtl="0" eaLnBrk="1" latinLnBrk="0" hangingPunct="1">
        <a:spcBef>
          <a:spcPts val="750"/>
        </a:spcBef>
        <a:spcAft>
          <a:spcPts val="0"/>
        </a:spcAft>
        <a:buClr>
          <a:schemeClr val="accent1"/>
        </a:buClr>
        <a:buFont typeface="Wingdings 3" charset="2"/>
        <a:buChar char=""/>
        <a:defRPr kumimoji="1" sz="900" kern="1200">
          <a:solidFill>
            <a:schemeClr val="tx1">
              <a:lumMod val="75000"/>
              <a:lumOff val="25000"/>
            </a:schemeClr>
          </a:solidFill>
          <a:latin typeface="+mn-lt"/>
          <a:ea typeface="+mn-ea"/>
          <a:cs typeface="+mn-cs"/>
        </a:defRPr>
      </a:lvl5pPr>
      <a:lvl6pPr marL="1885950" indent="-171450" algn="l" defTabSz="342900" rtl="0" eaLnBrk="1" latinLnBrk="0" hangingPunct="1">
        <a:spcBef>
          <a:spcPts val="750"/>
        </a:spcBef>
        <a:spcAft>
          <a:spcPts val="0"/>
        </a:spcAft>
        <a:buClr>
          <a:schemeClr val="accent1"/>
        </a:buClr>
        <a:buFont typeface="Wingdings 3" charset="2"/>
        <a:buChar char=""/>
        <a:defRPr kumimoji="1" sz="900" kern="1200">
          <a:solidFill>
            <a:schemeClr val="tx1">
              <a:lumMod val="75000"/>
              <a:lumOff val="25000"/>
            </a:schemeClr>
          </a:solidFill>
          <a:latin typeface="+mn-lt"/>
          <a:ea typeface="+mn-ea"/>
          <a:cs typeface="+mn-cs"/>
        </a:defRPr>
      </a:lvl6pPr>
      <a:lvl7pPr marL="2228850" indent="-171450" algn="l" defTabSz="342900" rtl="0" eaLnBrk="1" latinLnBrk="0" hangingPunct="1">
        <a:spcBef>
          <a:spcPts val="750"/>
        </a:spcBef>
        <a:spcAft>
          <a:spcPts val="0"/>
        </a:spcAft>
        <a:buClr>
          <a:schemeClr val="accent1"/>
        </a:buClr>
        <a:buFont typeface="Wingdings 3" charset="2"/>
        <a:buChar char=""/>
        <a:defRPr kumimoji="1" sz="900" kern="1200">
          <a:solidFill>
            <a:schemeClr val="tx1">
              <a:lumMod val="75000"/>
              <a:lumOff val="25000"/>
            </a:schemeClr>
          </a:solidFill>
          <a:latin typeface="+mn-lt"/>
          <a:ea typeface="+mn-ea"/>
          <a:cs typeface="+mn-cs"/>
        </a:defRPr>
      </a:lvl7pPr>
      <a:lvl8pPr marL="2571750" indent="-171450" algn="l" defTabSz="342900" rtl="0" eaLnBrk="1" latinLnBrk="0" hangingPunct="1">
        <a:spcBef>
          <a:spcPts val="750"/>
        </a:spcBef>
        <a:spcAft>
          <a:spcPts val="0"/>
        </a:spcAft>
        <a:buClr>
          <a:schemeClr val="accent1"/>
        </a:buClr>
        <a:buFont typeface="Wingdings 3" charset="2"/>
        <a:buChar char=""/>
        <a:defRPr kumimoji="1" sz="900" kern="1200">
          <a:solidFill>
            <a:schemeClr val="tx1">
              <a:lumMod val="75000"/>
              <a:lumOff val="25000"/>
            </a:schemeClr>
          </a:solidFill>
          <a:latin typeface="+mn-lt"/>
          <a:ea typeface="+mn-ea"/>
          <a:cs typeface="+mn-cs"/>
        </a:defRPr>
      </a:lvl8pPr>
      <a:lvl9pPr marL="2914650" indent="-171450" algn="l" defTabSz="342900" rtl="0" eaLnBrk="1" latinLnBrk="0" hangingPunct="1">
        <a:spcBef>
          <a:spcPts val="750"/>
        </a:spcBef>
        <a:spcAft>
          <a:spcPts val="0"/>
        </a:spcAft>
        <a:buClr>
          <a:schemeClr val="accent1"/>
        </a:buClr>
        <a:buFont typeface="Wingdings 3" charset="2"/>
        <a:buChar char=""/>
        <a:defRPr kumimoji="1" sz="900" kern="1200">
          <a:solidFill>
            <a:schemeClr val="tx1">
              <a:lumMod val="75000"/>
              <a:lumOff val="25000"/>
            </a:schemeClr>
          </a:solidFill>
          <a:latin typeface="+mn-lt"/>
          <a:ea typeface="+mn-ea"/>
          <a:cs typeface="+mn-cs"/>
        </a:defRPr>
      </a:lvl9pPr>
    </p:bodyStyle>
    <p:otherStyle>
      <a:defPPr>
        <a:defRPr lang="en-US"/>
      </a:defPPr>
      <a:lvl1pPr marL="0" algn="l" defTabSz="342900" rtl="0" eaLnBrk="1" latinLnBrk="0" hangingPunct="1">
        <a:defRPr kumimoji="1" sz="1350" kern="1200">
          <a:solidFill>
            <a:schemeClr val="tx1"/>
          </a:solidFill>
          <a:latin typeface="+mn-lt"/>
          <a:ea typeface="+mn-ea"/>
          <a:cs typeface="+mn-cs"/>
        </a:defRPr>
      </a:lvl1pPr>
      <a:lvl2pPr marL="342900" algn="l" defTabSz="342900" rtl="0" eaLnBrk="1" latinLnBrk="0" hangingPunct="1">
        <a:defRPr kumimoji="1" sz="1350" kern="1200">
          <a:solidFill>
            <a:schemeClr val="tx1"/>
          </a:solidFill>
          <a:latin typeface="+mn-lt"/>
          <a:ea typeface="+mn-ea"/>
          <a:cs typeface="+mn-cs"/>
        </a:defRPr>
      </a:lvl2pPr>
      <a:lvl3pPr marL="685800" algn="l" defTabSz="342900" rtl="0" eaLnBrk="1" latinLnBrk="0" hangingPunct="1">
        <a:defRPr kumimoji="1" sz="1350" kern="1200">
          <a:solidFill>
            <a:schemeClr val="tx1"/>
          </a:solidFill>
          <a:latin typeface="+mn-lt"/>
          <a:ea typeface="+mn-ea"/>
          <a:cs typeface="+mn-cs"/>
        </a:defRPr>
      </a:lvl3pPr>
      <a:lvl4pPr marL="1028700" algn="l" defTabSz="342900" rtl="0" eaLnBrk="1" latinLnBrk="0" hangingPunct="1">
        <a:defRPr kumimoji="1" sz="1350" kern="1200">
          <a:solidFill>
            <a:schemeClr val="tx1"/>
          </a:solidFill>
          <a:latin typeface="+mn-lt"/>
          <a:ea typeface="+mn-ea"/>
          <a:cs typeface="+mn-cs"/>
        </a:defRPr>
      </a:lvl4pPr>
      <a:lvl5pPr marL="1371600" algn="l" defTabSz="342900" rtl="0" eaLnBrk="1" latinLnBrk="0" hangingPunct="1">
        <a:defRPr kumimoji="1" sz="1350" kern="1200">
          <a:solidFill>
            <a:schemeClr val="tx1"/>
          </a:solidFill>
          <a:latin typeface="+mn-lt"/>
          <a:ea typeface="+mn-ea"/>
          <a:cs typeface="+mn-cs"/>
        </a:defRPr>
      </a:lvl5pPr>
      <a:lvl6pPr marL="1714500" algn="l" defTabSz="342900" rtl="0" eaLnBrk="1" latinLnBrk="0" hangingPunct="1">
        <a:defRPr kumimoji="1" sz="1350" kern="1200">
          <a:solidFill>
            <a:schemeClr val="tx1"/>
          </a:solidFill>
          <a:latin typeface="+mn-lt"/>
          <a:ea typeface="+mn-ea"/>
          <a:cs typeface="+mn-cs"/>
        </a:defRPr>
      </a:lvl6pPr>
      <a:lvl7pPr marL="2057400" algn="l" defTabSz="342900" rtl="0" eaLnBrk="1" latinLnBrk="0" hangingPunct="1">
        <a:defRPr kumimoji="1" sz="1350" kern="1200">
          <a:solidFill>
            <a:schemeClr val="tx1"/>
          </a:solidFill>
          <a:latin typeface="+mn-lt"/>
          <a:ea typeface="+mn-ea"/>
          <a:cs typeface="+mn-cs"/>
        </a:defRPr>
      </a:lvl7pPr>
      <a:lvl8pPr marL="2400300" algn="l" defTabSz="342900" rtl="0" eaLnBrk="1" latinLnBrk="0" hangingPunct="1">
        <a:defRPr kumimoji="1" sz="1350" kern="1200">
          <a:solidFill>
            <a:schemeClr val="tx1"/>
          </a:solidFill>
          <a:latin typeface="+mn-lt"/>
          <a:ea typeface="+mn-ea"/>
          <a:cs typeface="+mn-cs"/>
        </a:defRPr>
      </a:lvl8pPr>
      <a:lvl9pPr marL="2743200" algn="l" defTabSz="3429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0" y="-1"/>
            <a:ext cx="9144001" cy="56411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テキスト ボックス 11"/>
          <p:cNvSpPr txBox="1"/>
          <p:nvPr/>
        </p:nvSpPr>
        <p:spPr>
          <a:xfrm>
            <a:off x="246213" y="83347"/>
            <a:ext cx="7422131" cy="461665"/>
          </a:xfrm>
          <a:prstGeom prst="rect">
            <a:avLst/>
          </a:prstGeom>
          <a:noFill/>
        </p:spPr>
        <p:txBody>
          <a:bodyPr wrap="square" rtlCol="0">
            <a:spAutoFit/>
          </a:bodyPr>
          <a:lstStyle/>
          <a:p>
            <a:r>
              <a:rPr lang="ja-JP" altLang="en-US" sz="2400" b="1" spc="600" dirty="0" smtClean="0">
                <a:solidFill>
                  <a:schemeClr val="bg1"/>
                </a:solidFill>
                <a:latin typeface="メイリオ" panose="020B0604030504040204" pitchFamily="50" charset="-128"/>
                <a:ea typeface="メイリオ" panose="020B0604030504040204" pitchFamily="50" charset="-128"/>
              </a:rPr>
              <a:t>お薬手帳の案内</a:t>
            </a:r>
            <a:endParaRPr lang="en-US" altLang="zh-CN" sz="2400" b="1" spc="600" dirty="0" smtClean="0">
              <a:solidFill>
                <a:schemeClr val="bg1"/>
              </a:solidFill>
              <a:latin typeface="メイリオ" panose="020B0604030504040204" pitchFamily="50" charset="-128"/>
              <a:ea typeface="メイリオ" panose="020B0604030504040204" pitchFamily="50" charset="-128"/>
            </a:endParaRPr>
          </a:p>
        </p:txBody>
      </p:sp>
      <p:sp>
        <p:nvSpPr>
          <p:cNvPr id="5" name="正方形/長方形 4"/>
          <p:cNvSpPr/>
          <p:nvPr/>
        </p:nvSpPr>
        <p:spPr>
          <a:xfrm>
            <a:off x="0" y="4711452"/>
            <a:ext cx="9144001" cy="4320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4" name="グループ化 3"/>
          <p:cNvGrpSpPr/>
          <p:nvPr/>
        </p:nvGrpSpPr>
        <p:grpSpPr>
          <a:xfrm>
            <a:off x="1691680" y="2148787"/>
            <a:ext cx="5760640" cy="667174"/>
            <a:chOff x="1691680" y="2148787"/>
            <a:chExt cx="5760640" cy="667174"/>
          </a:xfrm>
        </p:grpSpPr>
        <p:sp>
          <p:nvSpPr>
            <p:cNvPr id="3" name="正方形/長方形 2"/>
            <p:cNvSpPr/>
            <p:nvPr/>
          </p:nvSpPr>
          <p:spPr>
            <a:xfrm>
              <a:off x="1691680" y="2383913"/>
              <a:ext cx="5760640" cy="432048"/>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正方形/長方形 12"/>
            <p:cNvSpPr/>
            <p:nvPr/>
          </p:nvSpPr>
          <p:spPr>
            <a:xfrm>
              <a:off x="1691680" y="2148787"/>
              <a:ext cx="5760640" cy="432048"/>
            </a:xfrm>
            <a:prstGeom prst="rect">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7" name="テキスト ボックス 6"/>
          <p:cNvSpPr txBox="1"/>
          <p:nvPr/>
        </p:nvSpPr>
        <p:spPr>
          <a:xfrm>
            <a:off x="1619672" y="2085227"/>
            <a:ext cx="5904656" cy="710552"/>
          </a:xfrm>
          <a:prstGeom prst="rect">
            <a:avLst/>
          </a:prstGeom>
          <a:noFill/>
          <a:ln w="28575">
            <a:noFill/>
          </a:ln>
          <a:effectLst>
            <a:glow rad="101600">
              <a:schemeClr val="accent2">
                <a:satMod val="175000"/>
                <a:alpha val="40000"/>
              </a:schemeClr>
            </a:glow>
          </a:effectLst>
        </p:spPr>
        <p:txBody>
          <a:bodyPr wrap="square" tIns="180000" bIns="36000" rtlCol="0">
            <a:spAutoFit/>
          </a:bodyPr>
          <a:lstStyle/>
          <a:p>
            <a:pPr algn="ctr"/>
            <a:r>
              <a:rPr kumimoji="1" lang="ja-JP" altLang="en-US" sz="3200" b="1" spc="600" dirty="0" smtClean="0">
                <a:solidFill>
                  <a:schemeClr val="tx2">
                    <a:lumMod val="50000"/>
                  </a:schemeClr>
                </a:solidFill>
              </a:rPr>
              <a:t>お薬手帳の案内</a:t>
            </a:r>
            <a:endParaRPr kumimoji="1" lang="ja-JP" altLang="en-US" sz="3200" b="1" spc="600" dirty="0">
              <a:solidFill>
                <a:schemeClr val="tx2">
                  <a:lumMod val="50000"/>
                </a:schemeClr>
              </a:solidFill>
            </a:endParaRPr>
          </a:p>
        </p:txBody>
      </p:sp>
    </p:spTree>
    <p:extLst>
      <p:ext uri="{BB962C8B-B14F-4D97-AF65-F5344CB8AC3E}">
        <p14:creationId xmlns:p14="http://schemas.microsoft.com/office/powerpoint/2010/main" val="692586111"/>
      </p:ext>
    </p:extLst>
  </p:cSld>
  <p:clrMapOvr>
    <a:masterClrMapping/>
  </p:clrMapOvr>
  <mc:AlternateContent xmlns:mc="http://schemas.openxmlformats.org/markup-compatibility/2006" xmlns:p14="http://schemas.microsoft.com/office/powerpoint/2010/main">
    <mc:Choice Requires="p14">
      <p:transition spd="slow" p14:dur="2000" advTm="4648"/>
    </mc:Choice>
    <mc:Fallback xmlns="">
      <p:transition spd="slow" advTm="4648"/>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500"/>
                                        <p:tgtEl>
                                          <p:spTgt spid="7"/>
                                        </p:tgtEl>
                                      </p:cBhvr>
                                    </p:animEffect>
                                    <p:anim calcmode="lin" valueType="num">
                                      <p:cBhvr>
                                        <p:cTn id="8" dur="1500" fill="hold"/>
                                        <p:tgtEl>
                                          <p:spTgt spid="7"/>
                                        </p:tgtEl>
                                        <p:attrNameLst>
                                          <p:attrName>ppt_x</p:attrName>
                                        </p:attrNameLst>
                                      </p:cBhvr>
                                      <p:tavLst>
                                        <p:tav tm="0">
                                          <p:val>
                                            <p:strVal val="#ppt_x"/>
                                          </p:val>
                                        </p:tav>
                                        <p:tav tm="100000">
                                          <p:val>
                                            <p:strVal val="#ppt_x"/>
                                          </p:val>
                                        </p:tav>
                                      </p:tavLst>
                                    </p:anim>
                                    <p:anim calcmode="lin" valueType="num">
                                      <p:cBhvr>
                                        <p:cTn id="9" dur="1350" decel="100000" fill="hold"/>
                                        <p:tgtEl>
                                          <p:spTgt spid="7"/>
                                        </p:tgtEl>
                                        <p:attrNameLst>
                                          <p:attrName>ppt_y</p:attrName>
                                        </p:attrNameLst>
                                      </p:cBhvr>
                                      <p:tavLst>
                                        <p:tav tm="0">
                                          <p:val>
                                            <p:strVal val="#ppt_y+1"/>
                                          </p:val>
                                        </p:tav>
                                        <p:tav tm="100000">
                                          <p:val>
                                            <p:strVal val="#ppt_y-.03"/>
                                          </p:val>
                                        </p:tav>
                                      </p:tavLst>
                                    </p:anim>
                                    <p:anim calcmode="lin" valueType="num">
                                      <p:cBhvr>
                                        <p:cTn id="10" dur="150" accel="100000" fill="hold">
                                          <p:stCondLst>
                                            <p:cond delay="1350"/>
                                          </p:stCondLst>
                                        </p:cTn>
                                        <p:tgtEl>
                                          <p:spTgt spid="7"/>
                                        </p:tgtEl>
                                        <p:attrNameLst>
                                          <p:attrName>ppt_y</p:attrName>
                                        </p:attrNameLst>
                                      </p:cBhvr>
                                      <p:tavLst>
                                        <p:tav tm="0">
                                          <p:val>
                                            <p:strVal val="#ppt_y-.03"/>
                                          </p:val>
                                        </p:tav>
                                        <p:tav tm="100000">
                                          <p:val>
                                            <p:strVal val="#ppt_y"/>
                                          </p:val>
                                        </p:tav>
                                      </p:tavLst>
                                    </p:anim>
                                  </p:childTnLst>
                                </p:cTn>
                              </p:par>
                              <p:par>
                                <p:cTn id="11" presetID="10" presetClass="entr" presetSubtype="0" fill="hold" nodeType="with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fade">
                                      <p:cBhvr>
                                        <p:cTn id="13" dur="1500"/>
                                        <p:tgtEl>
                                          <p:spTgt spid="4"/>
                                        </p:tgtEl>
                                      </p:cBhvr>
                                    </p:animEffect>
                                  </p:childTnLst>
                                </p:cTn>
                              </p:par>
                            </p:childTnLst>
                          </p:cTn>
                        </p:par>
                        <p:par>
                          <p:cTn id="14" fill="hold">
                            <p:stCondLst>
                              <p:cond delay="1500"/>
                            </p:stCondLst>
                            <p:childTnLst>
                              <p:par>
                                <p:cTn id="15" presetID="10" presetClass="exit" presetSubtype="0" fill="hold" grpId="1" nodeType="afterEffect">
                                  <p:stCondLst>
                                    <p:cond delay="2000"/>
                                  </p:stCondLst>
                                  <p:childTnLst>
                                    <p:animEffect transition="out" filter="fade">
                                      <p:cBhvr>
                                        <p:cTn id="16" dur="500"/>
                                        <p:tgtEl>
                                          <p:spTgt spid="7"/>
                                        </p:tgtEl>
                                      </p:cBhvr>
                                    </p:animEffect>
                                    <p:set>
                                      <p:cBhvr>
                                        <p:cTn id="17" dur="1" fill="hold">
                                          <p:stCondLst>
                                            <p:cond delay="499"/>
                                          </p:stCondLst>
                                        </p:cTn>
                                        <p:tgtEl>
                                          <p:spTgt spid="7"/>
                                        </p:tgtEl>
                                        <p:attrNameLst>
                                          <p:attrName>style.visibility</p:attrName>
                                        </p:attrNameLst>
                                      </p:cBhvr>
                                      <p:to>
                                        <p:strVal val="hidden"/>
                                      </p:to>
                                    </p:set>
                                  </p:childTnLst>
                                </p:cTn>
                              </p:par>
                              <p:par>
                                <p:cTn id="18" presetID="10" presetClass="exit" presetSubtype="0" fill="hold" nodeType="withEffect">
                                  <p:stCondLst>
                                    <p:cond delay="2000"/>
                                  </p:stCondLst>
                                  <p:childTnLst>
                                    <p:animEffect transition="out" filter="fade">
                                      <p:cBhvr>
                                        <p:cTn id="19" dur="500"/>
                                        <p:tgtEl>
                                          <p:spTgt spid="4"/>
                                        </p:tgtEl>
                                      </p:cBhvr>
                                    </p:animEffect>
                                    <p:set>
                                      <p:cBhvr>
                                        <p:cTn id="20" dur="1" fill="hold">
                                          <p:stCondLst>
                                            <p:cond delay="499"/>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7" grpId="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正方形/長方形 6"/>
          <p:cNvSpPr/>
          <p:nvPr/>
        </p:nvSpPr>
        <p:spPr>
          <a:xfrm>
            <a:off x="0" y="-1"/>
            <a:ext cx="9144001" cy="56411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正方形/長方形 12"/>
          <p:cNvSpPr/>
          <p:nvPr/>
        </p:nvSpPr>
        <p:spPr>
          <a:xfrm>
            <a:off x="0" y="4711452"/>
            <a:ext cx="9144001" cy="4320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正方形/長方形 15"/>
          <p:cNvSpPr/>
          <p:nvPr/>
        </p:nvSpPr>
        <p:spPr>
          <a:xfrm>
            <a:off x="346230" y="843558"/>
            <a:ext cx="8451539" cy="3168352"/>
          </a:xfrm>
          <a:prstGeom prst="rect">
            <a:avLst/>
          </a:prstGeom>
          <a:gradFill flip="none" rotWithShape="1">
            <a:gsLst>
              <a:gs pos="0">
                <a:schemeClr val="bg1">
                  <a:shade val="30000"/>
                  <a:satMod val="115000"/>
                </a:schemeClr>
              </a:gs>
              <a:gs pos="0">
                <a:schemeClr val="bg1"/>
              </a:gs>
              <a:gs pos="100000">
                <a:schemeClr val="bg1">
                  <a:shade val="100000"/>
                  <a:satMod val="115000"/>
                  <a:alpha val="80000"/>
                </a:scheme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テキスト ボックス 7"/>
          <p:cNvSpPr txBox="1"/>
          <p:nvPr/>
        </p:nvSpPr>
        <p:spPr>
          <a:xfrm>
            <a:off x="706270" y="987574"/>
            <a:ext cx="7948215" cy="2862322"/>
          </a:xfrm>
          <a:prstGeom prst="rect">
            <a:avLst/>
          </a:prstGeom>
          <a:noFill/>
        </p:spPr>
        <p:txBody>
          <a:bodyPr wrap="square" rtlCol="0">
            <a:spAutoFit/>
          </a:bodyPr>
          <a:lstStyle/>
          <a:p>
            <a:pPr>
              <a:lnSpc>
                <a:spcPct val="150000"/>
              </a:lnSpc>
            </a:pPr>
            <a:r>
              <a:rPr lang="ja-JP" altLang="en-US" sz="2000" spc="600" dirty="0">
                <a:latin typeface="+mn-ea"/>
              </a:rPr>
              <a:t>病院、医院、薬局へ行った時には、毎回必ず医師、歯科医師、薬剤師に提出しましょう</a:t>
            </a:r>
            <a:r>
              <a:rPr lang="ja-JP" altLang="en-US" sz="2000" spc="600" dirty="0" smtClean="0">
                <a:latin typeface="+mn-ea"/>
              </a:rPr>
              <a:t>。</a:t>
            </a:r>
            <a:endParaRPr lang="en-US" altLang="ja-JP" sz="2000" spc="600" dirty="0" smtClean="0">
              <a:latin typeface="+mn-ea"/>
            </a:endParaRPr>
          </a:p>
          <a:p>
            <a:pPr>
              <a:lnSpc>
                <a:spcPct val="150000"/>
              </a:lnSpc>
            </a:pPr>
            <a:r>
              <a:rPr lang="ja-JP" altLang="en-US" sz="2000" spc="600" dirty="0" smtClean="0">
                <a:latin typeface="+mn-ea"/>
              </a:rPr>
              <a:t>薬局</a:t>
            </a:r>
            <a:r>
              <a:rPr lang="ja-JP" altLang="en-US" sz="2000" spc="600" dirty="0">
                <a:latin typeface="+mn-ea"/>
              </a:rPr>
              <a:t>、薬店で市販のお薬を買った場合や日常よく飲まれているサプリメントも、名前を記録しておきましょう。複数の病院にかかっている場合でも、おくすり手帳は一冊でお願いします。</a:t>
            </a:r>
            <a:endParaRPr lang="en-US" altLang="ja-JP" sz="2000" spc="600" dirty="0" smtClean="0">
              <a:latin typeface="+mn-ea"/>
            </a:endParaRPr>
          </a:p>
        </p:txBody>
      </p:sp>
      <p:sp>
        <p:nvSpPr>
          <p:cNvPr id="10" name="テキスト ボックス 9"/>
          <p:cNvSpPr txBox="1"/>
          <p:nvPr/>
        </p:nvSpPr>
        <p:spPr>
          <a:xfrm>
            <a:off x="246213" y="83347"/>
            <a:ext cx="7422131" cy="461665"/>
          </a:xfrm>
          <a:prstGeom prst="rect">
            <a:avLst/>
          </a:prstGeom>
          <a:noFill/>
        </p:spPr>
        <p:txBody>
          <a:bodyPr wrap="square" rtlCol="0">
            <a:spAutoFit/>
          </a:bodyPr>
          <a:lstStyle/>
          <a:p>
            <a:r>
              <a:rPr lang="ja-JP" altLang="en-US" sz="2400" b="1" spc="600" dirty="0" smtClean="0">
                <a:solidFill>
                  <a:schemeClr val="bg1"/>
                </a:solidFill>
                <a:latin typeface="メイリオ" panose="020B0604030504040204" pitchFamily="50" charset="-128"/>
                <a:ea typeface="メイリオ" panose="020B0604030504040204" pitchFamily="50" charset="-128"/>
              </a:rPr>
              <a:t>お薬手帳の案内</a:t>
            </a:r>
            <a:endParaRPr lang="en-US" altLang="zh-CN" sz="2400" b="1" spc="600" dirty="0" smtClean="0">
              <a:solidFill>
                <a:schemeClr val="bg1"/>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414707992"/>
      </p:ext>
    </p:extLst>
  </p:cSld>
  <p:clrMapOvr>
    <a:masterClrMapping/>
  </p:clrMapOvr>
  <mc:AlternateContent xmlns:mc="http://schemas.openxmlformats.org/markup-compatibility/2006" xmlns:p14="http://schemas.microsoft.com/office/powerpoint/2010/main">
    <mc:Choice Requires="p14">
      <p:transition spd="slow" p14:dur="2000" advTm="12679"/>
    </mc:Choice>
    <mc:Fallback xmlns="">
      <p:transition spd="slow" advTm="12679"/>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150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250"/>
                                        <p:tgtEl>
                                          <p:spTgt spid="8"/>
                                        </p:tgtEl>
                                      </p:cBhvr>
                                    </p:animEffect>
                                    <p:anim calcmode="lin" valueType="num">
                                      <p:cBhvr>
                                        <p:cTn id="8" dur="1250" fill="hold"/>
                                        <p:tgtEl>
                                          <p:spTgt spid="8"/>
                                        </p:tgtEl>
                                        <p:attrNameLst>
                                          <p:attrName>ppt_x</p:attrName>
                                        </p:attrNameLst>
                                      </p:cBhvr>
                                      <p:tavLst>
                                        <p:tav tm="0">
                                          <p:val>
                                            <p:strVal val="#ppt_x"/>
                                          </p:val>
                                        </p:tav>
                                        <p:tav tm="100000">
                                          <p:val>
                                            <p:strVal val="#ppt_x"/>
                                          </p:val>
                                        </p:tav>
                                      </p:tavLst>
                                    </p:anim>
                                    <p:anim calcmode="lin" valueType="num">
                                      <p:cBhvr>
                                        <p:cTn id="9" dur="1250" fill="hold"/>
                                        <p:tgtEl>
                                          <p:spTgt spid="8"/>
                                        </p:tgtEl>
                                        <p:attrNameLst>
                                          <p:attrName>ppt_y</p:attrName>
                                        </p:attrNameLst>
                                      </p:cBhvr>
                                      <p:tavLst>
                                        <p:tav tm="0">
                                          <p:val>
                                            <p:strVal val="#ppt_y+.1"/>
                                          </p:val>
                                        </p:tav>
                                        <p:tav tm="100000">
                                          <p:val>
                                            <p:strVal val="#ppt_y"/>
                                          </p:val>
                                        </p:tav>
                                      </p:tavLst>
                                    </p:anim>
                                  </p:childTnLst>
                                </p:cTn>
                              </p:par>
                              <p:par>
                                <p:cTn id="10" presetID="10" presetClass="entr" presetSubtype="0" fill="hold" grpId="0" nodeType="withEffect">
                                  <p:stCondLst>
                                    <p:cond delay="0"/>
                                  </p:stCondLst>
                                  <p:childTnLst>
                                    <p:set>
                                      <p:cBhvr>
                                        <p:cTn id="11" dur="1" fill="hold">
                                          <p:stCondLst>
                                            <p:cond delay="0"/>
                                          </p:stCondLst>
                                        </p:cTn>
                                        <p:tgtEl>
                                          <p:spTgt spid="16"/>
                                        </p:tgtEl>
                                        <p:attrNameLst>
                                          <p:attrName>style.visibility</p:attrName>
                                        </p:attrNameLst>
                                      </p:cBhvr>
                                      <p:to>
                                        <p:strVal val="visible"/>
                                      </p:to>
                                    </p:set>
                                    <p:animEffect transition="in" filter="fade">
                                      <p:cBhvr>
                                        <p:cTn id="12" dur="20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8" grpId="0"/>
    </p:bldLst>
  </p:timing>
</p:sld>
</file>

<file path=ppt/theme/theme1.xml><?xml version="1.0" encoding="utf-8"?>
<a:theme xmlns:a="http://schemas.openxmlformats.org/drawingml/2006/main" name="ウィスプ">
  <a:themeElements>
    <a:clrScheme name="ウィスプ">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ウィスプ">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ウィスプ">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2242</TotalTime>
  <Words>77</Words>
  <Application>Microsoft Office PowerPoint</Application>
  <PresentationFormat>画面に合わせる (16:9)</PresentationFormat>
  <Paragraphs>6</Paragraphs>
  <Slides>2</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2</vt:i4>
      </vt:variant>
    </vt:vector>
  </HeadingPairs>
  <TitlesOfParts>
    <vt:vector size="8" baseType="lpstr">
      <vt:lpstr>ＭＳ Ｐゴシック</vt:lpstr>
      <vt:lpstr>メイリオ</vt:lpstr>
      <vt:lpstr>Calibri</vt:lpstr>
      <vt:lpstr>Century Gothic</vt:lpstr>
      <vt:lpstr>Wingdings 3</vt:lpstr>
      <vt:lpstr>ウィスプ</vt:lpstr>
      <vt:lpstr>PowerPoint プレゼンテーション</vt:lpstr>
      <vt:lpstr>PowerPoint プレゼンテーション</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FS</dc:creator>
  <cp:lastModifiedBy>FS</cp:lastModifiedBy>
  <cp:revision>108</cp:revision>
  <dcterms:created xsi:type="dcterms:W3CDTF">2017-08-30T05:37:27Z</dcterms:created>
  <dcterms:modified xsi:type="dcterms:W3CDTF">2018-03-09T11:59:47Z</dcterms:modified>
</cp:coreProperties>
</file>