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79" d="100"/>
          <a:sy n="79" d="100"/>
        </p:scale>
        <p:origin x="2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3" t="30326" b="22018"/>
          <a:stretch/>
        </p:blipFill>
        <p:spPr>
          <a:xfrm>
            <a:off x="-36512" y="195486"/>
            <a:ext cx="918051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施設案内（食堂）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1691680" y="2148787"/>
            <a:ext cx="5760640" cy="667174"/>
            <a:chOff x="1691680" y="2148787"/>
            <a:chExt cx="5760640" cy="667174"/>
          </a:xfrm>
        </p:grpSpPr>
        <p:sp>
          <p:nvSpPr>
            <p:cNvPr id="3" name="正方形/長方形 2"/>
            <p:cNvSpPr/>
            <p:nvPr/>
          </p:nvSpPr>
          <p:spPr>
            <a:xfrm>
              <a:off x="1691680" y="2383913"/>
              <a:ext cx="5760640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691680" y="2148787"/>
              <a:ext cx="5760640" cy="43204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907704" y="2042773"/>
            <a:ext cx="5544616" cy="833663"/>
          </a:xfrm>
          <a:prstGeom prst="rect">
            <a:avLst/>
          </a:prstGeom>
          <a:noFill/>
          <a:ln w="2857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tIns="180000" bIns="36000" rtlCol="0">
            <a:spAutoFit/>
          </a:bodyPr>
          <a:lstStyle/>
          <a:p>
            <a:pPr algn="ctr"/>
            <a:r>
              <a:rPr kumimoji="1" lang="ja-JP" altLang="en-US" sz="4000" b="1" spc="600" dirty="0" smtClean="0">
                <a:solidFill>
                  <a:schemeClr val="tx2">
                    <a:lumMod val="50000"/>
                  </a:schemeClr>
                </a:solidFill>
              </a:rPr>
              <a:t>施設案内（食堂）</a:t>
            </a:r>
            <a:endParaRPr kumimoji="1" lang="ja-JP" altLang="en-US" sz="4000" b="1" spc="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95"/>
    </mc:Choice>
    <mc:Fallback xmlns="">
      <p:transition spd="slow" advTm="47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5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" accel="100000" fill="hold">
                                          <p:stCondLst>
                                            <p:cond delay="13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95536" y="751540"/>
            <a:ext cx="8451539" cy="3836433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8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4881" y="1038347"/>
            <a:ext cx="4203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食堂・</a:t>
            </a:r>
            <a:r>
              <a:rPr lang="ja-JP" altLang="en-US" sz="20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喫茶</a:t>
            </a:r>
            <a:r>
              <a:rPr lang="ja-JP" altLang="en-US" sz="20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20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</a:t>
            </a:r>
            <a:r>
              <a:rPr lang="ja-JP" altLang="en-US" sz="20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20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4880" y="1590037"/>
            <a:ext cx="406912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r>
              <a:rPr lang="ja-JP" altLang="en-US" sz="2000" spc="6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：〇〇〇〇〇</a:t>
            </a:r>
            <a:endParaRPr lang="en-US" altLang="ja-JP" sz="2000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163817"/>
              </p:ext>
            </p:extLst>
          </p:nvPr>
        </p:nvGraphicFramePr>
        <p:xfrm>
          <a:off x="656136" y="2926104"/>
          <a:ext cx="3987872" cy="995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640"/>
                <a:gridCol w="2088232"/>
              </a:tblGrid>
              <a:tr h="497675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月曜日～金曜日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zh-TW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午前</a:t>
                      </a:r>
                      <a:r>
                        <a:rPr kumimoji="1" lang="en-US" altLang="zh-TW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zh-TW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時～午後</a:t>
                      </a:r>
                      <a:r>
                        <a:rPr kumimoji="1" lang="en-US" altLang="zh-TW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zh-TW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7675">
                <a:tc>
                  <a:txBody>
                    <a:bodyPr/>
                    <a:lstStyle/>
                    <a:p>
                      <a:r>
                        <a:rPr kumimoji="1" lang="zh-TW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休業日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年末年始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施設案内（食堂）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4259" y="2325940"/>
            <a:ext cx="4089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spc="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営業時間</a:t>
            </a:r>
            <a:endParaRPr lang="en-US" altLang="ja-JP" sz="2400" b="1" spc="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913353" y="1038346"/>
            <a:ext cx="3900675" cy="2883108"/>
            <a:chOff x="4913353" y="1038346"/>
            <a:chExt cx="3900675" cy="2883108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3353" y="1038346"/>
              <a:ext cx="3900675" cy="2883108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6011418" y="3037579"/>
              <a:ext cx="198022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FF0000"/>
                  </a:solidFill>
                </a:rPr>
                <a:t>画像を貼り付けてください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99"/>
    </mc:Choice>
    <mc:Fallback xmlns="">
      <p:transition spd="slow" advTm="129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/>
      <p:bldP spid="15" grpId="0"/>
      <p:bldP spid="18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2216</TotalTime>
  <Words>45</Words>
  <Application>Microsoft Office PowerPoint</Application>
  <PresentationFormat>画面に合わせる (16:9)</PresentationFormat>
  <Paragraphs>12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111</cp:revision>
  <dcterms:created xsi:type="dcterms:W3CDTF">2017-08-30T05:37:27Z</dcterms:created>
  <dcterms:modified xsi:type="dcterms:W3CDTF">2018-03-12T02:53:31Z</dcterms:modified>
</cp:coreProperties>
</file>