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2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56" autoAdjust="0"/>
  </p:normalViewPr>
  <p:slideViewPr>
    <p:cSldViewPr>
      <p:cViewPr varScale="1">
        <p:scale>
          <a:sx n="88" d="100"/>
          <a:sy n="88" d="100"/>
        </p:scale>
        <p:origin x="10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2" b="20941"/>
          <a:stretch/>
        </p:blipFill>
        <p:spPr>
          <a:xfrm>
            <a:off x="0" y="123478"/>
            <a:ext cx="9144000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施設案内（駐車場）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1691680" y="2148787"/>
            <a:ext cx="5760640" cy="667174"/>
            <a:chOff x="1691680" y="2148787"/>
            <a:chExt cx="5760640" cy="667174"/>
          </a:xfrm>
        </p:grpSpPr>
        <p:sp>
          <p:nvSpPr>
            <p:cNvPr id="3" name="正方形/長方形 2"/>
            <p:cNvSpPr/>
            <p:nvPr/>
          </p:nvSpPr>
          <p:spPr>
            <a:xfrm>
              <a:off x="1691680" y="2383913"/>
              <a:ext cx="5760640" cy="43204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691680" y="2148787"/>
              <a:ext cx="5760640" cy="432048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1907704" y="2042773"/>
            <a:ext cx="5544616" cy="833663"/>
          </a:xfrm>
          <a:prstGeom prst="rect">
            <a:avLst/>
          </a:prstGeom>
          <a:noFill/>
          <a:ln w="2857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tIns="180000" bIns="36000" rtlCol="0">
            <a:spAutoFit/>
          </a:bodyPr>
          <a:lstStyle/>
          <a:p>
            <a:pPr algn="ctr"/>
            <a:r>
              <a:rPr kumimoji="1" lang="ja-JP" altLang="en-US" sz="4000" b="1" spc="600" dirty="0" smtClean="0">
                <a:solidFill>
                  <a:schemeClr val="tx2">
                    <a:lumMod val="50000"/>
                  </a:schemeClr>
                </a:solidFill>
              </a:rPr>
              <a:t>施設案内（駐車場）</a:t>
            </a:r>
            <a:endParaRPr kumimoji="1" lang="ja-JP" altLang="en-US" sz="4000" b="1" spc="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42"/>
    </mc:Choice>
    <mc:Fallback xmlns="">
      <p:transition spd="slow" advTm="45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35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0" accel="100000" fill="hold">
                                          <p:stCondLst>
                                            <p:cond delay="13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施設案内（駐車場）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395536" y="751540"/>
            <a:ext cx="8451539" cy="3836433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8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23519" y="919986"/>
            <a:ext cx="23042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b="1" spc="600" dirty="0" smtClean="0">
                <a:latin typeface="+mn-ea"/>
              </a:rPr>
              <a:t>外来患者さま</a:t>
            </a:r>
            <a:endParaRPr lang="en-US" altLang="ja-JP" sz="2000" b="1" spc="600" dirty="0" smtClean="0">
              <a:latin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58752" y="2026959"/>
            <a:ext cx="29523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b="1" spc="600" dirty="0" smtClean="0">
                <a:latin typeface="+mn-ea"/>
              </a:rPr>
              <a:t>面会</a:t>
            </a:r>
            <a:r>
              <a:rPr lang="ja-JP" altLang="en-US" sz="2000" b="1" spc="600" dirty="0">
                <a:latin typeface="+mn-ea"/>
              </a:rPr>
              <a:t>・その他の</a:t>
            </a:r>
            <a:r>
              <a:rPr lang="ja-JP" altLang="en-US" sz="2000" b="1" spc="600" dirty="0" smtClean="0">
                <a:latin typeface="+mn-ea"/>
              </a:rPr>
              <a:t>方</a:t>
            </a:r>
            <a:endParaRPr lang="en-US" altLang="ja-JP" sz="2000" b="1" spc="600" dirty="0" smtClean="0">
              <a:latin typeface="+mn-ea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043656"/>
              </p:ext>
            </p:extLst>
          </p:nvPr>
        </p:nvGraphicFramePr>
        <p:xfrm>
          <a:off x="3707904" y="976309"/>
          <a:ext cx="4104456" cy="995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1944216"/>
              </a:tblGrid>
              <a:tr h="497675"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５時間まで</a:t>
                      </a:r>
                      <a:endParaRPr kumimoji="1" lang="ja-JP" altLang="en-US" sz="18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１００円</a:t>
                      </a:r>
                      <a:endParaRPr kumimoji="1" lang="ja-JP" altLang="en-US" sz="18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7675">
                <a:tc>
                  <a:txBody>
                    <a:bodyPr/>
                    <a:lstStyle/>
                    <a:p>
                      <a:r>
                        <a:rPr kumimoji="1" lang="zh-TW" alt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以降１時間毎</a:t>
                      </a:r>
                      <a:endParaRPr kumimoji="1" lang="ja-JP" altLang="en-US" sz="18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１００円</a:t>
                      </a:r>
                      <a:endParaRPr kumimoji="1" lang="ja-JP" altLang="en-US" sz="18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658752" y="3202116"/>
            <a:ext cx="8280920" cy="1304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pc="600" dirty="0" smtClean="0">
                <a:latin typeface="+mn-ea"/>
              </a:rPr>
              <a:t>外来</a:t>
            </a:r>
            <a:r>
              <a:rPr lang="ja-JP" altLang="en-US" spc="600" dirty="0">
                <a:latin typeface="+mn-ea"/>
              </a:rPr>
              <a:t>患者さまは必ず検印をお受けください。検印がないと割引</a:t>
            </a:r>
            <a:r>
              <a:rPr lang="ja-JP" altLang="en-US" spc="600" dirty="0" smtClean="0">
                <a:latin typeface="+mn-ea"/>
              </a:rPr>
              <a:t>できませんのでご注意</a:t>
            </a:r>
            <a:r>
              <a:rPr lang="ja-JP" altLang="en-US" spc="600" dirty="0">
                <a:latin typeface="+mn-ea"/>
              </a:rPr>
              <a:t>ください◦駐車場内における盗難・災害・事故等については一切の責任を負いません</a:t>
            </a:r>
            <a:endParaRPr lang="en-US" altLang="ja-JP" b="1" spc="600" dirty="0" smtClean="0">
              <a:latin typeface="+mn-ea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442828"/>
              </p:ext>
            </p:extLst>
          </p:nvPr>
        </p:nvGraphicFramePr>
        <p:xfrm>
          <a:off x="3707904" y="2140108"/>
          <a:ext cx="4104456" cy="995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088232"/>
              </a:tblGrid>
              <a:tr h="497675"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１時間３０分まで</a:t>
                      </a:r>
                      <a:endParaRPr kumimoji="1" lang="ja-JP" altLang="en-US" sz="18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１００円</a:t>
                      </a:r>
                      <a:endParaRPr kumimoji="1" lang="ja-JP" altLang="en-US" sz="18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7675">
                <a:tc>
                  <a:txBody>
                    <a:bodyPr/>
                    <a:lstStyle/>
                    <a:p>
                      <a:r>
                        <a:rPr kumimoji="1" lang="zh-TW" alt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以降１時間毎</a:t>
                      </a:r>
                      <a:endParaRPr kumimoji="1" lang="ja-JP" altLang="en-US" sz="18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１００円</a:t>
                      </a:r>
                      <a:endParaRPr kumimoji="1" lang="ja-JP" altLang="en-US" sz="18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33"/>
    </mc:Choice>
    <mc:Fallback xmlns="">
      <p:transition spd="slow" advTm="127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5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8" grpId="0"/>
      <p:bldP spid="15" grpId="0"/>
      <p:bldP spid="14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2246</TotalTime>
  <Words>77</Words>
  <Application>Microsoft Office PowerPoint</Application>
  <PresentationFormat>画面に合わせる (16:9)</PresentationFormat>
  <Paragraphs>15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微軟正黑體</vt:lpstr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adachi</cp:lastModifiedBy>
  <cp:revision>105</cp:revision>
  <dcterms:created xsi:type="dcterms:W3CDTF">2017-08-30T05:37:27Z</dcterms:created>
  <dcterms:modified xsi:type="dcterms:W3CDTF">2018-03-12T02:13:12Z</dcterms:modified>
</cp:coreProperties>
</file>