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" t="26017" r="1533" b="3249"/>
          <a:stretch/>
        </p:blipFill>
        <p:spPr>
          <a:xfrm>
            <a:off x="0" y="267494"/>
            <a:ext cx="9144000" cy="469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イベントなどの告知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547664" y="1635646"/>
            <a:ext cx="6390710" cy="1148862"/>
          </a:xfrm>
          <a:prstGeom prst="rect">
            <a:avLst/>
          </a:prstGeom>
          <a:solidFill>
            <a:schemeClr val="bg1">
              <a:alpha val="85000"/>
            </a:schemeClr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79712" y="1776396"/>
            <a:ext cx="5544616" cy="833663"/>
          </a:xfrm>
          <a:prstGeom prst="rect">
            <a:avLst/>
          </a:prstGeom>
          <a:noFill/>
          <a:ln w="28575">
            <a:noFill/>
          </a:ln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000" b="1" spc="600" dirty="0">
                <a:solidFill>
                  <a:schemeClr val="accent1"/>
                </a:solidFill>
              </a:rPr>
              <a:t>イベントなどの告知</a:t>
            </a:r>
            <a:endParaRPr kumimoji="1" lang="ja-JP" altLang="en-US" sz="40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12"/>
    </mc:Choice>
    <mc:Fallback xmlns="">
      <p:transition spd="slow" advTm="75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build="p"/>
      <p:bldP spid="7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8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イベントなどの告知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55487" y="987574"/>
            <a:ext cx="723302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spc="600" dirty="0">
                <a:latin typeface="メイリオ" panose="020B0604030504040204" pitchFamily="50" charset="-128"/>
              </a:rPr>
              <a:t>◎〇〇〇〇●〇〇〇〇</a:t>
            </a:r>
            <a:r>
              <a:rPr lang="ja-JP" altLang="en-US" sz="2400" b="1" spc="600" dirty="0" smtClean="0">
                <a:latin typeface="メイリオ" panose="020B0604030504040204" pitchFamily="50" charset="-128"/>
              </a:rPr>
              <a:t>◎の案内</a:t>
            </a:r>
            <a:endParaRPr lang="en-US" altLang="ja-JP" sz="2400" b="1" spc="600" dirty="0" smtClean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55487" y="1816900"/>
            <a:ext cx="72330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4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4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4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◎〇〇〇〇●〇〇〇〇◎〇〇〇〇</a:t>
            </a:r>
            <a:endParaRPr lang="en-US" altLang="ja-JP" sz="2400" b="1" spc="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14"/>
    </mc:Choice>
    <mc:Fallback xmlns="">
      <p:transition spd="slow" advTm="161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4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2132</TotalTime>
  <Words>44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95</cp:revision>
  <dcterms:created xsi:type="dcterms:W3CDTF">2017-08-30T05:37:27Z</dcterms:created>
  <dcterms:modified xsi:type="dcterms:W3CDTF">2018-03-12T02:50:31Z</dcterms:modified>
</cp:coreProperties>
</file>