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"/>
  </p:notesMasterIdLst>
  <p:sldIdLst>
    <p:sldId id="260" r:id="rId2"/>
    <p:sldId id="262" r:id="rId3"/>
  </p:sldIdLst>
  <p:sldSz cx="9144000" cy="5143500" type="screen16x9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56" autoAdjust="0"/>
  </p:normalViewPr>
  <p:slideViewPr>
    <p:cSldViewPr>
      <p:cViewPr varScale="1">
        <p:scale>
          <a:sx n="79" d="100"/>
          <a:sy n="79" d="100"/>
        </p:scale>
        <p:origin x="21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B2A79A-26A5-463E-B9C2-B17B75F40AAA}" type="datetimeFigureOut">
              <a:rPr kumimoji="1" lang="ja-JP" altLang="en-US" smtClean="0"/>
              <a:t>2018/3/12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B66BA2-B650-40FB-8696-C78F8308B4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5692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66BA2-B650-40FB-8696-C78F8308B4E6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937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タイトル スライド"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54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090422" y="3908295"/>
            <a:ext cx="4429125" cy="17145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3909060"/>
            <a:ext cx="1583911" cy="1714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6B6AD6C-9235-4F6E-8A1F-BBFDF96284D9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70" b="16495"/>
          <a:stretch/>
        </p:blipFill>
        <p:spPr>
          <a:xfrm>
            <a:off x="107504" y="51470"/>
            <a:ext cx="8739686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1090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171450"/>
            <a:ext cx="2138637" cy="4978971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-589"/>
            <a:ext cx="1767506" cy="514052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5143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4" y="468082"/>
            <a:ext cx="6683765" cy="9606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1600200"/>
            <a:ext cx="6686550" cy="2914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4597828"/>
            <a:ext cx="859712" cy="2777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86318-DF32-43DF-A06A-F00D54CEB4A7}" type="datetimeFigureOut">
              <a:rPr kumimoji="1" lang="ja-JP" altLang="en-US" smtClean="0"/>
              <a:t>2018/3/12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0" y="4601856"/>
            <a:ext cx="57149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98860" y="590837"/>
            <a:ext cx="58482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FEFFFF"/>
                </a:solidFill>
              </a:defRPr>
            </a:lvl1pPr>
          </a:lstStyle>
          <a:p>
            <a:fld id="{86B6AD6C-9235-4F6E-8A1F-BBFDF96284D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2656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iming>
    <p:tnLst>
      <p:par>
        <p:cTn id="1" dur="indefinite" restart="never" nodeType="tmRoot"/>
      </p:par>
    </p:tnLst>
  </p:timing>
  <p:txStyles>
    <p:titleStyle>
      <a:lvl1pPr algn="l" defTabSz="342900" rtl="0" eaLnBrk="1" latinLnBrk="0" hangingPunct="1">
        <a:spcBef>
          <a:spcPct val="0"/>
        </a:spcBef>
        <a:buNone/>
        <a:defRPr kumimoji="1" sz="27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0" y="-1"/>
            <a:ext cx="9144001" cy="5641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46213" y="83347"/>
            <a:ext cx="7422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spc="6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イベントなどの告知</a:t>
            </a:r>
            <a:endParaRPr lang="en-US" altLang="zh-CN" sz="2400" b="1" spc="6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0" y="4711452"/>
            <a:ext cx="9144001" cy="4320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/>
          <p:cNvSpPr/>
          <p:nvPr/>
        </p:nvSpPr>
        <p:spPr>
          <a:xfrm>
            <a:off x="1547664" y="1926944"/>
            <a:ext cx="6390710" cy="1148862"/>
          </a:xfrm>
          <a:prstGeom prst="rect">
            <a:avLst/>
          </a:prstGeom>
          <a:solidFill>
            <a:schemeClr val="bg1">
              <a:alpha val="85000"/>
            </a:schemeClr>
          </a:solidFill>
          <a:ln w="57150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979712" y="2067694"/>
            <a:ext cx="5544616" cy="833663"/>
          </a:xfrm>
          <a:prstGeom prst="rect">
            <a:avLst/>
          </a:prstGeom>
          <a:noFill/>
          <a:ln w="28575">
            <a:noFill/>
          </a:ln>
        </p:spPr>
        <p:txBody>
          <a:bodyPr wrap="square" tIns="180000" bIns="36000" rtlCol="0">
            <a:spAutoFit/>
          </a:bodyPr>
          <a:lstStyle/>
          <a:p>
            <a:pPr algn="ctr"/>
            <a:r>
              <a:rPr lang="ja-JP" altLang="en-US" sz="4000" b="1" spc="600" dirty="0">
                <a:solidFill>
                  <a:schemeClr val="accent1"/>
                </a:solidFill>
              </a:rPr>
              <a:t>イベントなどの告知</a:t>
            </a:r>
            <a:endParaRPr kumimoji="1" lang="ja-JP" altLang="en-US" sz="4000" b="1" spc="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586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12"/>
    </mc:Choice>
    <mc:Fallback xmlns="">
      <p:transition spd="slow" advTm="75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800"/>
                            </p:stCondLst>
                            <p:childTnLst>
                              <p:par>
                                <p:cTn id="12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7" grpId="0" build="p"/>
      <p:bldP spid="7" grpI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755576" y="771550"/>
            <a:ext cx="7632848" cy="3744416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0">
                <a:schemeClr val="bg1"/>
              </a:gs>
              <a:gs pos="100000">
                <a:schemeClr val="bg1">
                  <a:shade val="100000"/>
                  <a:satMod val="115000"/>
                  <a:alpha val="8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0" y="-1"/>
            <a:ext cx="9144001" cy="5641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46213" y="83347"/>
            <a:ext cx="7422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spc="6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イベントなどの告知</a:t>
            </a:r>
            <a:endParaRPr lang="en-US" altLang="zh-CN" sz="2400" b="1" spc="6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0" y="4711452"/>
            <a:ext cx="9144001" cy="4320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55487" y="987574"/>
            <a:ext cx="723302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 b="1" spc="600" dirty="0">
                <a:latin typeface="メイリオ" panose="020B0604030504040204" pitchFamily="50" charset="-128"/>
              </a:rPr>
              <a:t>◎〇〇〇〇●〇〇〇〇</a:t>
            </a:r>
            <a:r>
              <a:rPr lang="ja-JP" altLang="en-US" sz="2400" b="1" spc="600" dirty="0" smtClean="0">
                <a:latin typeface="メイリオ" panose="020B0604030504040204" pitchFamily="50" charset="-128"/>
              </a:rPr>
              <a:t>◎の案内</a:t>
            </a:r>
            <a:endParaRPr lang="en-US" altLang="ja-JP" sz="2400" b="1" spc="600" dirty="0" smtClean="0">
              <a:latin typeface="+mn-ea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955487" y="1816900"/>
            <a:ext cx="72330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 spc="600" dirty="0">
                <a:latin typeface="メイリオ" panose="020B0604030504040204" pitchFamily="50" charset="-128"/>
              </a:rPr>
              <a:t>◎〇〇〇〇●〇〇〇〇◎</a:t>
            </a:r>
            <a:r>
              <a:rPr lang="ja-JP" altLang="en-US" sz="2400" spc="600" dirty="0" smtClean="0">
                <a:latin typeface="メイリオ" panose="020B0604030504040204" pitchFamily="50" charset="-128"/>
              </a:rPr>
              <a:t>〇〇〇〇</a:t>
            </a:r>
            <a:r>
              <a:rPr lang="ja-JP" altLang="en-US" sz="2400" spc="600" dirty="0">
                <a:latin typeface="メイリオ" panose="020B0604030504040204" pitchFamily="50" charset="-128"/>
              </a:rPr>
              <a:t>◎〇〇〇〇●〇〇〇〇◎</a:t>
            </a:r>
            <a:r>
              <a:rPr lang="ja-JP" altLang="en-US" sz="2400" spc="600" dirty="0" smtClean="0">
                <a:latin typeface="メイリオ" panose="020B0604030504040204" pitchFamily="50" charset="-128"/>
              </a:rPr>
              <a:t>〇〇〇〇</a:t>
            </a:r>
            <a:r>
              <a:rPr lang="ja-JP" altLang="en-US" sz="2400" spc="600" dirty="0">
                <a:latin typeface="メイリオ" panose="020B0604030504040204" pitchFamily="50" charset="-128"/>
              </a:rPr>
              <a:t>◎〇〇〇〇●〇〇〇〇◎</a:t>
            </a:r>
            <a:r>
              <a:rPr lang="ja-JP" altLang="en-US" sz="2400" spc="600" dirty="0" smtClean="0">
                <a:latin typeface="メイリオ" panose="020B0604030504040204" pitchFamily="50" charset="-128"/>
              </a:rPr>
              <a:t>〇〇〇〇</a:t>
            </a:r>
            <a:r>
              <a:rPr lang="ja-JP" altLang="en-US" sz="2400" spc="600" dirty="0">
                <a:latin typeface="メイリオ" panose="020B0604030504040204" pitchFamily="50" charset="-128"/>
              </a:rPr>
              <a:t>◎〇〇〇〇●〇〇〇〇◎〇〇〇〇</a:t>
            </a:r>
            <a:endParaRPr lang="en-US" altLang="ja-JP" sz="2400" b="1" spc="600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4707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14"/>
    </mc:Choice>
    <mc:Fallback xmlns="">
      <p:transition spd="slow" advTm="161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10" grpId="0"/>
    </p:bldLst>
  </p:timing>
</p:sld>
</file>

<file path=ppt/theme/theme1.xml><?xml version="1.0" encoding="utf-8"?>
<a:theme xmlns:a="http://schemas.openxmlformats.org/drawingml/2006/main" name="ウィスプ">
  <a:themeElements>
    <a:clrScheme name="ウィスプ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ウィスプ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ウィスプ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2218</TotalTime>
  <Words>44</Words>
  <Application>Microsoft Office PowerPoint</Application>
  <PresentationFormat>画面に合わせる (16:9)</PresentationFormat>
  <Paragraphs>6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ＭＳ Ｐゴシック</vt:lpstr>
      <vt:lpstr>メイリオ</vt:lpstr>
      <vt:lpstr>Calibri</vt:lpstr>
      <vt:lpstr>Century Gothic</vt:lpstr>
      <vt:lpstr>Wingdings 3</vt:lpstr>
      <vt:lpstr>ウィスプ</vt:lpstr>
      <vt:lpstr>PowerPoint プレゼンテーション</vt:lpstr>
      <vt:lpstr>PowerPoint プレゼンテーション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FS</dc:creator>
  <cp:lastModifiedBy>adachi</cp:lastModifiedBy>
  <cp:revision>93</cp:revision>
  <dcterms:created xsi:type="dcterms:W3CDTF">2017-08-30T05:37:27Z</dcterms:created>
  <dcterms:modified xsi:type="dcterms:W3CDTF">2018-03-12T02:50:10Z</dcterms:modified>
</cp:coreProperties>
</file>