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502"/>
            <a:ext cx="584962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47664" y="1926944"/>
            <a:ext cx="6390710" cy="1148862"/>
          </a:xfrm>
          <a:prstGeom prst="rect">
            <a:avLst/>
          </a:prstGeom>
          <a:solidFill>
            <a:schemeClr val="bg1">
              <a:alpha val="85000"/>
            </a:schemeClr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2067694"/>
            <a:ext cx="5544616" cy="833663"/>
          </a:xfrm>
          <a:prstGeom prst="rect">
            <a:avLst/>
          </a:prstGeom>
          <a:noFill/>
          <a:ln w="28575">
            <a:noFill/>
          </a:ln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>
                <a:solidFill>
                  <a:schemeClr val="accent1"/>
                </a:solidFill>
              </a:rPr>
              <a:t>イベントなどの告知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2"/>
    </mc:Choice>
    <mc:Fallback xmlns="">
      <p:transition spd="slow" advTm="7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p"/>
      <p:bldP spid="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5487" y="987574"/>
            <a:ext cx="7233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>
                <a:latin typeface="メイリオ" panose="020B0604030504040204" pitchFamily="50" charset="-128"/>
              </a:rPr>
              <a:t>◎〇〇〇〇●〇〇〇〇</a:t>
            </a:r>
            <a:r>
              <a:rPr lang="ja-JP" altLang="en-US" sz="2400" b="1" spc="600" dirty="0" smtClean="0">
                <a:latin typeface="メイリオ" panose="020B0604030504040204" pitchFamily="50" charset="-128"/>
              </a:rPr>
              <a:t>◎の案内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5487" y="1816900"/>
            <a:ext cx="72330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◎〇〇〇〇●〇〇〇〇◎〇〇〇〇</a:t>
            </a:r>
            <a:endParaRPr lang="en-US" altLang="ja-JP" sz="2400" b="1" spc="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4"/>
    </mc:Choice>
    <mc:Fallback xmlns="">
      <p:transition spd="slow" advTm="16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2288</TotalTime>
  <Words>44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92</cp:revision>
  <dcterms:created xsi:type="dcterms:W3CDTF">2017-08-30T05:37:27Z</dcterms:created>
  <dcterms:modified xsi:type="dcterms:W3CDTF">2018-03-12T02:49:55Z</dcterms:modified>
</cp:coreProperties>
</file>