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62" r:id="rId3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56" autoAdjust="0"/>
  </p:normalViewPr>
  <p:slideViewPr>
    <p:cSldViewPr>
      <p:cViewPr varScale="1">
        <p:scale>
          <a:sx n="79" d="100"/>
          <a:sy n="79" d="100"/>
        </p:scale>
        <p:origin x="216" y="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2A79A-26A5-463E-B9C2-B17B75F40AAA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66BA2-B650-40FB-8696-C78F8308B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9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66BA2-B650-40FB-8696-C78F8308B4E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37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54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3908295"/>
            <a:ext cx="4429125" cy="17145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3909060"/>
            <a:ext cx="1583911" cy="1714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9502"/>
            <a:ext cx="5849620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09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86318-DF32-43DF-A06A-F00D54CEB4A7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65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イベントなどの告知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1547664" y="1926944"/>
            <a:ext cx="6390710" cy="1148862"/>
          </a:xfrm>
          <a:prstGeom prst="rect">
            <a:avLst/>
          </a:prstGeom>
          <a:solidFill>
            <a:schemeClr val="bg1">
              <a:alpha val="85000"/>
            </a:schemeClr>
          </a:solidFill>
          <a:ln w="57150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79712" y="2067694"/>
            <a:ext cx="5544616" cy="833663"/>
          </a:xfrm>
          <a:prstGeom prst="rect">
            <a:avLst/>
          </a:prstGeom>
          <a:noFill/>
          <a:ln w="28575">
            <a:noFill/>
          </a:ln>
        </p:spPr>
        <p:txBody>
          <a:bodyPr wrap="square" tIns="180000" bIns="36000" rtlCol="0">
            <a:spAutoFit/>
          </a:bodyPr>
          <a:lstStyle/>
          <a:p>
            <a:pPr algn="ctr"/>
            <a:r>
              <a:rPr lang="ja-JP" altLang="en-US" sz="4000" b="1" spc="600" dirty="0">
                <a:solidFill>
                  <a:schemeClr val="accent1"/>
                </a:solidFill>
              </a:rPr>
              <a:t>イベントなどの告知</a:t>
            </a:r>
            <a:endParaRPr kumimoji="1" lang="ja-JP" altLang="en-US" sz="4000" b="1" spc="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8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12"/>
    </mc:Choice>
    <mc:Fallback xmlns="">
      <p:transition spd="slow" advTm="75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800"/>
                            </p:stCondLst>
                            <p:childTnLst>
                              <p:par>
                                <p:cTn id="12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7" grpId="0" build="p"/>
      <p:bldP spid="7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55576" y="771550"/>
            <a:ext cx="7632848" cy="3744416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8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イベントなどの告知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55487" y="987574"/>
            <a:ext cx="723302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b="1" spc="600" dirty="0">
                <a:latin typeface="メイリオ" panose="020B0604030504040204" pitchFamily="50" charset="-128"/>
              </a:rPr>
              <a:t>◎〇〇〇〇●〇〇〇〇</a:t>
            </a:r>
            <a:r>
              <a:rPr lang="ja-JP" altLang="en-US" sz="2400" b="1" spc="600" dirty="0" smtClean="0">
                <a:latin typeface="メイリオ" panose="020B0604030504040204" pitchFamily="50" charset="-128"/>
              </a:rPr>
              <a:t>◎の案内</a:t>
            </a:r>
            <a:endParaRPr lang="en-US" altLang="ja-JP" sz="2400" b="1" spc="600" dirty="0" smtClean="0"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55487" y="1816900"/>
            <a:ext cx="72330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spc="600" dirty="0">
                <a:latin typeface="メイリオ" panose="020B0604030504040204" pitchFamily="50" charset="-128"/>
              </a:rPr>
              <a:t>◎〇〇〇〇●〇〇〇〇◎</a:t>
            </a:r>
            <a:r>
              <a:rPr lang="ja-JP" altLang="en-US" sz="2400" spc="600" dirty="0" smtClean="0">
                <a:latin typeface="メイリオ" panose="020B0604030504040204" pitchFamily="50" charset="-128"/>
              </a:rPr>
              <a:t>〇〇〇〇</a:t>
            </a:r>
            <a:r>
              <a:rPr lang="ja-JP" altLang="en-US" sz="2400" spc="600" dirty="0">
                <a:latin typeface="メイリオ" panose="020B0604030504040204" pitchFamily="50" charset="-128"/>
              </a:rPr>
              <a:t>◎〇〇〇〇●〇〇〇〇◎</a:t>
            </a:r>
            <a:r>
              <a:rPr lang="ja-JP" altLang="en-US" sz="2400" spc="600" dirty="0" smtClean="0">
                <a:latin typeface="メイリオ" panose="020B0604030504040204" pitchFamily="50" charset="-128"/>
              </a:rPr>
              <a:t>〇〇〇〇</a:t>
            </a:r>
            <a:r>
              <a:rPr lang="ja-JP" altLang="en-US" sz="2400" spc="600" dirty="0">
                <a:latin typeface="メイリオ" panose="020B0604030504040204" pitchFamily="50" charset="-128"/>
              </a:rPr>
              <a:t>◎〇〇〇〇●〇〇〇〇◎</a:t>
            </a:r>
            <a:r>
              <a:rPr lang="ja-JP" altLang="en-US" sz="2400" spc="600" dirty="0" smtClean="0">
                <a:latin typeface="メイリオ" panose="020B0604030504040204" pitchFamily="50" charset="-128"/>
              </a:rPr>
              <a:t>〇〇〇〇</a:t>
            </a:r>
            <a:r>
              <a:rPr lang="ja-JP" altLang="en-US" sz="2400" spc="600" dirty="0">
                <a:latin typeface="メイリオ" panose="020B0604030504040204" pitchFamily="50" charset="-128"/>
              </a:rPr>
              <a:t>◎〇〇〇〇●〇〇〇〇◎〇〇〇〇</a:t>
            </a:r>
            <a:endParaRPr lang="en-US" altLang="ja-JP" sz="2400" b="1" spc="6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470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114"/>
    </mc:Choice>
    <mc:Fallback xmlns="">
      <p:transition spd="slow" advTm="1611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10" grpId="0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2288</TotalTime>
  <Words>44</Words>
  <Application>Microsoft Office PowerPoint</Application>
  <PresentationFormat>画面に合わせる (16:9)</PresentationFormat>
  <Paragraphs>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Calibri</vt:lpstr>
      <vt:lpstr>Century Gothic</vt:lpstr>
      <vt:lpstr>Wingdings 3</vt:lpstr>
      <vt:lpstr>ウィスプ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FS</dc:creator>
  <cp:lastModifiedBy>adachi</cp:lastModifiedBy>
  <cp:revision>92</cp:revision>
  <dcterms:created xsi:type="dcterms:W3CDTF">2017-08-30T05:37:27Z</dcterms:created>
  <dcterms:modified xsi:type="dcterms:W3CDTF">2018-03-12T02:49:55Z</dcterms:modified>
</cp:coreProperties>
</file>